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58" r:id="rId3"/>
    <p:sldId id="272" r:id="rId4"/>
    <p:sldId id="273" r:id="rId5"/>
    <p:sldId id="274" r:id="rId6"/>
    <p:sldId id="275" r:id="rId7"/>
    <p:sldId id="276" r:id="rId8"/>
    <p:sldId id="260" r:id="rId9"/>
    <p:sldId id="261" r:id="rId10"/>
    <p:sldId id="262" r:id="rId11"/>
    <p:sldId id="271" r:id="rId12"/>
    <p:sldId id="269" r:id="rId13"/>
    <p:sldId id="263" r:id="rId14"/>
    <p:sldId id="277" r:id="rId15"/>
    <p:sldId id="278" r:id="rId16"/>
    <p:sldId id="265" r:id="rId17"/>
    <p:sldId id="266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E07838-8AA9-4AA1-91AD-AA9F8928CFB2}" v="70" dt="2021-03-31T18:29:51.432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4" d="100"/>
          <a:sy n="44" d="100"/>
        </p:scale>
        <p:origin x="52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Relationship Id="rId3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Hamel" userId="bc07e36d-03a1-4563-a9a2-cb229cb114a4" providerId="ADAL" clId="{0AE07838-8AA9-4AA1-91AD-AA9F8928CFB2}"/>
    <pc:docChg chg="undo custSel mod addSld delSld modSld">
      <pc:chgData name="Linda Hamel" userId="bc07e36d-03a1-4563-a9a2-cb229cb114a4" providerId="ADAL" clId="{0AE07838-8AA9-4AA1-91AD-AA9F8928CFB2}" dt="2021-03-31T18:30:11.955" v="1012" actId="1076"/>
      <pc:docMkLst>
        <pc:docMk/>
      </pc:docMkLst>
      <pc:sldChg chg="addSp delSp modSp mod">
        <pc:chgData name="Linda Hamel" userId="bc07e36d-03a1-4563-a9a2-cb229cb114a4" providerId="ADAL" clId="{0AE07838-8AA9-4AA1-91AD-AA9F8928CFB2}" dt="2021-03-02T23:14:11.467" v="78" actId="688"/>
        <pc:sldMkLst>
          <pc:docMk/>
          <pc:sldMk cId="3081074109" sldId="258"/>
        </pc:sldMkLst>
        <pc:spChg chg="add del mod">
          <ac:chgData name="Linda Hamel" userId="bc07e36d-03a1-4563-a9a2-cb229cb114a4" providerId="ADAL" clId="{0AE07838-8AA9-4AA1-91AD-AA9F8928CFB2}" dt="2021-03-02T23:11:41.135" v="64"/>
          <ac:spMkLst>
            <pc:docMk/>
            <pc:sldMk cId="3081074109" sldId="258"/>
            <ac:spMk id="5" creationId="{C2378D66-AB45-4AAD-87E5-74DD5FEAF829}"/>
          </ac:spMkLst>
        </pc:spChg>
        <pc:spChg chg="mod ord">
          <ac:chgData name="Linda Hamel" userId="bc07e36d-03a1-4563-a9a2-cb229cb114a4" providerId="ADAL" clId="{0AE07838-8AA9-4AA1-91AD-AA9F8928CFB2}" dt="2021-03-02T23:13:18.901" v="74" actId="26606"/>
          <ac:spMkLst>
            <pc:docMk/>
            <pc:sldMk cId="3081074109" sldId="258"/>
            <ac:spMk id="13" creationId="{00000000-0000-0000-0000-000000000000}"/>
          </ac:spMkLst>
        </pc:spChg>
        <pc:spChg chg="del mod">
          <ac:chgData name="Linda Hamel" userId="bc07e36d-03a1-4563-a9a2-cb229cb114a4" providerId="ADAL" clId="{0AE07838-8AA9-4AA1-91AD-AA9F8928CFB2}" dt="2021-03-02T23:10:37.143" v="48"/>
          <ac:spMkLst>
            <pc:docMk/>
            <pc:sldMk cId="3081074109" sldId="258"/>
            <ac:spMk id="14" creationId="{00000000-0000-0000-0000-000000000000}"/>
          </ac:spMkLst>
        </pc:spChg>
        <pc:picChg chg="add mod ord">
          <ac:chgData name="Linda Hamel" userId="bc07e36d-03a1-4563-a9a2-cb229cb114a4" providerId="ADAL" clId="{0AE07838-8AA9-4AA1-91AD-AA9F8928CFB2}" dt="2021-03-02T23:13:18.901" v="74" actId="26606"/>
          <ac:picMkLst>
            <pc:docMk/>
            <pc:sldMk cId="3081074109" sldId="258"/>
            <ac:picMk id="2" creationId="{1973A1CA-14B6-42A7-AB41-53CCEEE5AE47}"/>
          </ac:picMkLst>
        </pc:picChg>
        <pc:picChg chg="add mod ord">
          <ac:chgData name="Linda Hamel" userId="bc07e36d-03a1-4563-a9a2-cb229cb114a4" providerId="ADAL" clId="{0AE07838-8AA9-4AA1-91AD-AA9F8928CFB2}" dt="2021-03-02T23:13:18.901" v="74" actId="26606"/>
          <ac:picMkLst>
            <pc:docMk/>
            <pc:sldMk cId="3081074109" sldId="258"/>
            <ac:picMk id="3" creationId="{376A22BA-D319-4CE1-845C-9A5A07CFB0E9}"/>
          </ac:picMkLst>
        </pc:picChg>
        <pc:picChg chg="add mod">
          <ac:chgData name="Linda Hamel" userId="bc07e36d-03a1-4563-a9a2-cb229cb114a4" providerId="ADAL" clId="{0AE07838-8AA9-4AA1-91AD-AA9F8928CFB2}" dt="2021-03-02T23:13:43.687" v="76" actId="688"/>
          <ac:picMkLst>
            <pc:docMk/>
            <pc:sldMk cId="3081074109" sldId="258"/>
            <ac:picMk id="4" creationId="{D249ABE5-BA48-4609-87CF-F0AD171F4498}"/>
          </ac:picMkLst>
        </pc:picChg>
        <pc:picChg chg="add mod ord">
          <ac:chgData name="Linda Hamel" userId="bc07e36d-03a1-4563-a9a2-cb229cb114a4" providerId="ADAL" clId="{0AE07838-8AA9-4AA1-91AD-AA9F8928CFB2}" dt="2021-03-02T23:13:32.504" v="75" actId="688"/>
          <ac:picMkLst>
            <pc:docMk/>
            <pc:sldMk cId="3081074109" sldId="258"/>
            <ac:picMk id="6" creationId="{31FEA3A4-9C46-4E45-A583-F0F226B2FE29}"/>
          </ac:picMkLst>
        </pc:picChg>
        <pc:picChg chg="add mod">
          <ac:chgData name="Linda Hamel" userId="bc07e36d-03a1-4563-a9a2-cb229cb114a4" providerId="ADAL" clId="{0AE07838-8AA9-4AA1-91AD-AA9F8928CFB2}" dt="2021-03-02T23:13:18.901" v="74" actId="26606"/>
          <ac:picMkLst>
            <pc:docMk/>
            <pc:sldMk cId="3081074109" sldId="258"/>
            <ac:picMk id="7" creationId="{38698B37-F6DC-4FBA-95CC-CE818DD97467}"/>
          </ac:picMkLst>
        </pc:picChg>
        <pc:picChg chg="add mod ord">
          <ac:chgData name="Linda Hamel" userId="bc07e36d-03a1-4563-a9a2-cb229cb114a4" providerId="ADAL" clId="{0AE07838-8AA9-4AA1-91AD-AA9F8928CFB2}" dt="2021-03-02T23:14:11.467" v="78" actId="688"/>
          <ac:picMkLst>
            <pc:docMk/>
            <pc:sldMk cId="3081074109" sldId="258"/>
            <ac:picMk id="8" creationId="{087E4ED9-1F2E-4DE0-97E9-6C8070034602}"/>
          </ac:picMkLst>
        </pc:picChg>
        <pc:picChg chg="add mod ord">
          <ac:chgData name="Linda Hamel" userId="bc07e36d-03a1-4563-a9a2-cb229cb114a4" providerId="ADAL" clId="{0AE07838-8AA9-4AA1-91AD-AA9F8928CFB2}" dt="2021-03-02T23:13:18.901" v="74" actId="26606"/>
          <ac:picMkLst>
            <pc:docMk/>
            <pc:sldMk cId="3081074109" sldId="258"/>
            <ac:picMk id="9" creationId="{E21E2E2F-884F-4C4F-B95C-EBCEB73E42CF}"/>
          </ac:picMkLst>
        </pc:picChg>
        <pc:picChg chg="add mod">
          <ac:chgData name="Linda Hamel" userId="bc07e36d-03a1-4563-a9a2-cb229cb114a4" providerId="ADAL" clId="{0AE07838-8AA9-4AA1-91AD-AA9F8928CFB2}" dt="2021-03-02T23:13:18.901" v="74" actId="26606"/>
          <ac:picMkLst>
            <pc:docMk/>
            <pc:sldMk cId="3081074109" sldId="258"/>
            <ac:picMk id="10" creationId="{89817EA4-017A-4B82-B09A-56B19B192609}"/>
          </ac:picMkLst>
        </pc:picChg>
        <pc:picChg chg="add mod">
          <ac:chgData name="Linda Hamel" userId="bc07e36d-03a1-4563-a9a2-cb229cb114a4" providerId="ADAL" clId="{0AE07838-8AA9-4AA1-91AD-AA9F8928CFB2}" dt="2021-03-02T23:13:18.901" v="74" actId="26606"/>
          <ac:picMkLst>
            <pc:docMk/>
            <pc:sldMk cId="3081074109" sldId="258"/>
            <ac:picMk id="11" creationId="{E0BBA67F-B4BD-4807-B191-C4FDED81C9F2}"/>
          </ac:picMkLst>
        </pc:picChg>
        <pc:picChg chg="add mod">
          <ac:chgData name="Linda Hamel" userId="bc07e36d-03a1-4563-a9a2-cb229cb114a4" providerId="ADAL" clId="{0AE07838-8AA9-4AA1-91AD-AA9F8928CFB2}" dt="2021-03-02T23:13:59.827" v="77" actId="688"/>
          <ac:picMkLst>
            <pc:docMk/>
            <pc:sldMk cId="3081074109" sldId="258"/>
            <ac:picMk id="12" creationId="{DAA9F34F-4996-46CF-BEC4-C2561A9D39A3}"/>
          </ac:picMkLst>
        </pc:picChg>
      </pc:sldChg>
      <pc:sldChg chg="addSp delSp modSp mod modClrScheme chgLayout">
        <pc:chgData name="Linda Hamel" userId="bc07e36d-03a1-4563-a9a2-cb229cb114a4" providerId="ADAL" clId="{0AE07838-8AA9-4AA1-91AD-AA9F8928CFB2}" dt="2021-03-08T18:46:59.585" v="737" actId="1076"/>
        <pc:sldMkLst>
          <pc:docMk/>
          <pc:sldMk cId="92330003" sldId="260"/>
        </pc:sldMkLst>
        <pc:spChg chg="del mod">
          <ac:chgData name="Linda Hamel" userId="bc07e36d-03a1-4563-a9a2-cb229cb114a4" providerId="ADAL" clId="{0AE07838-8AA9-4AA1-91AD-AA9F8928CFB2}" dt="2021-03-02T23:15:09.998" v="88" actId="26606"/>
          <ac:spMkLst>
            <pc:docMk/>
            <pc:sldMk cId="92330003" sldId="260"/>
            <ac:spMk id="2" creationId="{00000000-0000-0000-0000-000000000000}"/>
          </ac:spMkLst>
        </pc:spChg>
        <pc:spChg chg="del mod">
          <ac:chgData name="Linda Hamel" userId="bc07e36d-03a1-4563-a9a2-cb229cb114a4" providerId="ADAL" clId="{0AE07838-8AA9-4AA1-91AD-AA9F8928CFB2}" dt="2021-03-02T23:14:43.025" v="84" actId="26606"/>
          <ac:spMkLst>
            <pc:docMk/>
            <pc:sldMk cId="92330003" sldId="260"/>
            <ac:spMk id="3" creationId="{00000000-0000-0000-0000-000000000000}"/>
          </ac:spMkLst>
        </pc:spChg>
        <pc:spChg chg="add del mod">
          <ac:chgData name="Linda Hamel" userId="bc07e36d-03a1-4563-a9a2-cb229cb114a4" providerId="ADAL" clId="{0AE07838-8AA9-4AA1-91AD-AA9F8928CFB2}" dt="2021-03-02T23:14:43.025" v="84" actId="26606"/>
          <ac:spMkLst>
            <pc:docMk/>
            <pc:sldMk cId="92330003" sldId="260"/>
            <ac:spMk id="6" creationId="{CCD2787B-2E5A-44BB-BDD7-ECEEBA5A5304}"/>
          </ac:spMkLst>
        </pc:spChg>
        <pc:spChg chg="add del mod">
          <ac:chgData name="Linda Hamel" userId="bc07e36d-03a1-4563-a9a2-cb229cb114a4" providerId="ADAL" clId="{0AE07838-8AA9-4AA1-91AD-AA9F8928CFB2}" dt="2021-03-02T23:15:09.998" v="88" actId="26606"/>
          <ac:spMkLst>
            <pc:docMk/>
            <pc:sldMk cId="92330003" sldId="260"/>
            <ac:spMk id="11" creationId="{F5EB342E-DF4B-4E57-97FF-9DBCEC725ABC}"/>
          </ac:spMkLst>
        </pc:spChg>
        <pc:spChg chg="add mod">
          <ac:chgData name="Linda Hamel" userId="bc07e36d-03a1-4563-a9a2-cb229cb114a4" providerId="ADAL" clId="{0AE07838-8AA9-4AA1-91AD-AA9F8928CFB2}" dt="2021-03-03T23:10:28.042" v="339" actId="1076"/>
          <ac:spMkLst>
            <pc:docMk/>
            <pc:sldMk cId="92330003" sldId="260"/>
            <ac:spMk id="16" creationId="{E47F8EEF-5C5C-4951-A26C-1CD203ED4703}"/>
          </ac:spMkLst>
        </pc:spChg>
        <pc:spChg chg="add del mod">
          <ac:chgData name="Linda Hamel" userId="bc07e36d-03a1-4563-a9a2-cb229cb114a4" providerId="ADAL" clId="{0AE07838-8AA9-4AA1-91AD-AA9F8928CFB2}" dt="2021-03-02T23:18:22.723" v="147" actId="26606"/>
          <ac:spMkLst>
            <pc:docMk/>
            <pc:sldMk cId="92330003" sldId="260"/>
            <ac:spMk id="18" creationId="{35001D26-F57C-45F2-9128-F697A9B7527F}"/>
          </ac:spMkLst>
        </pc:spChg>
        <pc:spChg chg="add del mod">
          <ac:chgData name="Linda Hamel" userId="bc07e36d-03a1-4563-a9a2-cb229cb114a4" providerId="ADAL" clId="{0AE07838-8AA9-4AA1-91AD-AA9F8928CFB2}" dt="2021-03-02T23:18:33.343" v="150" actId="26606"/>
          <ac:spMkLst>
            <pc:docMk/>
            <pc:sldMk cId="92330003" sldId="260"/>
            <ac:spMk id="23" creationId="{93CF79AC-4B0B-43F4-A172-F665B7C1C046}"/>
          </ac:spMkLst>
        </pc:spChg>
        <pc:spChg chg="add del mod">
          <ac:chgData name="Linda Hamel" userId="bc07e36d-03a1-4563-a9a2-cb229cb114a4" providerId="ADAL" clId="{0AE07838-8AA9-4AA1-91AD-AA9F8928CFB2}" dt="2021-03-02T23:18:33.343" v="150" actId="26606"/>
          <ac:spMkLst>
            <pc:docMk/>
            <pc:sldMk cId="92330003" sldId="260"/>
            <ac:spMk id="25" creationId="{CA533536-19FC-48F2-A289-5C91C6F9657A}"/>
          </ac:spMkLst>
        </pc:spChg>
        <pc:graphicFrameChg chg="del mod modGraphic">
          <ac:chgData name="Linda Hamel" userId="bc07e36d-03a1-4563-a9a2-cb229cb114a4" providerId="ADAL" clId="{0AE07838-8AA9-4AA1-91AD-AA9F8928CFB2}" dt="2021-03-02T23:14:35.005" v="83" actId="478"/>
          <ac:graphicFrameMkLst>
            <pc:docMk/>
            <pc:sldMk cId="92330003" sldId="260"/>
            <ac:graphicFrameMk id="5" creationId="{00000000-0000-0000-0000-000000000000}"/>
          </ac:graphicFrameMkLst>
        </pc:graphicFrameChg>
        <pc:picChg chg="add mod">
          <ac:chgData name="Linda Hamel" userId="bc07e36d-03a1-4563-a9a2-cb229cb114a4" providerId="ADAL" clId="{0AE07838-8AA9-4AA1-91AD-AA9F8928CFB2}" dt="2021-03-03T23:10:36.028" v="340" actId="1076"/>
          <ac:picMkLst>
            <pc:docMk/>
            <pc:sldMk cId="92330003" sldId="260"/>
            <ac:picMk id="2" creationId="{C17D4AB3-DD0A-409E-8087-E05640852D64}"/>
          </ac:picMkLst>
        </pc:picChg>
        <pc:picChg chg="add mod">
          <ac:chgData name="Linda Hamel" userId="bc07e36d-03a1-4563-a9a2-cb229cb114a4" providerId="ADAL" clId="{0AE07838-8AA9-4AA1-91AD-AA9F8928CFB2}" dt="2021-03-08T18:46:59.585" v="737" actId="1076"/>
          <ac:picMkLst>
            <pc:docMk/>
            <pc:sldMk cId="92330003" sldId="260"/>
            <ac:picMk id="3" creationId="{21526E0A-02AA-434A-8EB2-7C84270B238B}"/>
          </ac:picMkLst>
        </pc:picChg>
        <pc:picChg chg="add del mod ord">
          <ac:chgData name="Linda Hamel" userId="bc07e36d-03a1-4563-a9a2-cb229cb114a4" providerId="ADAL" clId="{0AE07838-8AA9-4AA1-91AD-AA9F8928CFB2}" dt="2021-03-08T18:46:47.263" v="735" actId="21"/>
          <ac:picMkLst>
            <pc:docMk/>
            <pc:sldMk cId="92330003" sldId="260"/>
            <ac:picMk id="7" creationId="{B8A342A6-F691-440F-99ED-6ACFA61B79AA}"/>
          </ac:picMkLst>
        </pc:picChg>
        <pc:picChg chg="add mod">
          <ac:chgData name="Linda Hamel" userId="bc07e36d-03a1-4563-a9a2-cb229cb114a4" providerId="ADAL" clId="{0AE07838-8AA9-4AA1-91AD-AA9F8928CFB2}" dt="2021-03-02T23:18:33.343" v="150" actId="26606"/>
          <ac:picMkLst>
            <pc:docMk/>
            <pc:sldMk cId="92330003" sldId="260"/>
            <ac:picMk id="8" creationId="{A2F67C60-EA57-4234-9929-21BB7C4780F3}"/>
          </ac:picMkLst>
        </pc:picChg>
      </pc:sldChg>
      <pc:sldChg chg="addSp delSp modSp mod">
        <pc:chgData name="Linda Hamel" userId="bc07e36d-03a1-4563-a9a2-cb229cb114a4" providerId="ADAL" clId="{0AE07838-8AA9-4AA1-91AD-AA9F8928CFB2}" dt="2021-03-02T23:21:36.307" v="211" actId="20577"/>
        <pc:sldMkLst>
          <pc:docMk/>
          <pc:sldMk cId="2024694414" sldId="261"/>
        </pc:sldMkLst>
        <pc:spChg chg="mod">
          <ac:chgData name="Linda Hamel" userId="bc07e36d-03a1-4563-a9a2-cb229cb114a4" providerId="ADAL" clId="{0AE07838-8AA9-4AA1-91AD-AA9F8928CFB2}" dt="2021-03-02T23:21:36.307" v="211" actId="20577"/>
          <ac:spMkLst>
            <pc:docMk/>
            <pc:sldMk cId="2024694414" sldId="261"/>
            <ac:spMk id="2" creationId="{00000000-0000-0000-0000-000000000000}"/>
          </ac:spMkLst>
        </pc:spChg>
        <pc:spChg chg="del mod">
          <ac:chgData name="Linda Hamel" userId="bc07e36d-03a1-4563-a9a2-cb229cb114a4" providerId="ADAL" clId="{0AE07838-8AA9-4AA1-91AD-AA9F8928CFB2}" dt="2021-03-02T23:19:36.073" v="174"/>
          <ac:spMkLst>
            <pc:docMk/>
            <pc:sldMk cId="2024694414" sldId="261"/>
            <ac:spMk id="4" creationId="{00000000-0000-0000-0000-000000000000}"/>
          </ac:spMkLst>
        </pc:spChg>
        <pc:graphicFrameChg chg="mod">
          <ac:chgData name="Linda Hamel" userId="bc07e36d-03a1-4563-a9a2-cb229cb114a4" providerId="ADAL" clId="{0AE07838-8AA9-4AA1-91AD-AA9F8928CFB2}" dt="2021-03-02T23:19:14.584" v="172" actId="478"/>
          <ac:graphicFrameMkLst>
            <pc:docMk/>
            <pc:sldMk cId="2024694414" sldId="261"/>
            <ac:graphicFrameMk id="9" creationId="{00000000-0000-0000-0000-000000000000}"/>
          </ac:graphicFrameMkLst>
        </pc:graphicFrameChg>
        <pc:picChg chg="add mod">
          <ac:chgData name="Linda Hamel" userId="bc07e36d-03a1-4563-a9a2-cb229cb114a4" providerId="ADAL" clId="{0AE07838-8AA9-4AA1-91AD-AA9F8928CFB2}" dt="2021-03-02T23:19:58.602" v="190" actId="1076"/>
          <ac:picMkLst>
            <pc:docMk/>
            <pc:sldMk cId="2024694414" sldId="261"/>
            <ac:picMk id="3" creationId="{051982D7-7B09-433B-ABE3-22EE9EABE44D}"/>
          </ac:picMkLst>
        </pc:picChg>
        <pc:picChg chg="add mod">
          <ac:chgData name="Linda Hamel" userId="bc07e36d-03a1-4563-a9a2-cb229cb114a4" providerId="ADAL" clId="{0AE07838-8AA9-4AA1-91AD-AA9F8928CFB2}" dt="2021-03-02T23:21:23.325" v="193" actId="1076"/>
          <ac:picMkLst>
            <pc:docMk/>
            <pc:sldMk cId="2024694414" sldId="261"/>
            <ac:picMk id="5" creationId="{5C498F80-29A5-42AD-BB48-CBD70FAAD7C4}"/>
          </ac:picMkLst>
        </pc:picChg>
      </pc:sldChg>
      <pc:sldChg chg="addSp delSp modSp mod">
        <pc:chgData name="Linda Hamel" userId="bc07e36d-03a1-4563-a9a2-cb229cb114a4" providerId="ADAL" clId="{0AE07838-8AA9-4AA1-91AD-AA9F8928CFB2}" dt="2021-03-03T23:09:46.158" v="336" actId="1076"/>
        <pc:sldMkLst>
          <pc:docMk/>
          <pc:sldMk cId="219715311" sldId="262"/>
        </pc:sldMkLst>
        <pc:spChg chg="mod">
          <ac:chgData name="Linda Hamel" userId="bc07e36d-03a1-4563-a9a2-cb229cb114a4" providerId="ADAL" clId="{0AE07838-8AA9-4AA1-91AD-AA9F8928CFB2}" dt="2021-03-03T23:00:17.459" v="224" actId="20577"/>
          <ac:spMkLst>
            <pc:docMk/>
            <pc:sldMk cId="219715311" sldId="262"/>
            <ac:spMk id="2" creationId="{00000000-0000-0000-0000-000000000000}"/>
          </ac:spMkLst>
        </pc:spChg>
        <pc:spChg chg="mod">
          <ac:chgData name="Linda Hamel" userId="bc07e36d-03a1-4563-a9a2-cb229cb114a4" providerId="ADAL" clId="{0AE07838-8AA9-4AA1-91AD-AA9F8928CFB2}" dt="2021-03-03T23:01:11.076" v="229" actId="20577"/>
          <ac:spMkLst>
            <pc:docMk/>
            <pc:sldMk cId="219715311" sldId="262"/>
            <ac:spMk id="4" creationId="{00000000-0000-0000-0000-000000000000}"/>
          </ac:spMkLst>
        </pc:spChg>
        <pc:spChg chg="add del mod">
          <ac:chgData name="Linda Hamel" userId="bc07e36d-03a1-4563-a9a2-cb229cb114a4" providerId="ADAL" clId="{0AE07838-8AA9-4AA1-91AD-AA9F8928CFB2}" dt="2021-03-03T23:00:08.692" v="213"/>
          <ac:spMkLst>
            <pc:docMk/>
            <pc:sldMk cId="219715311" sldId="262"/>
            <ac:spMk id="5" creationId="{5F7F66C7-C961-4428-B5B9-CB1677E01430}"/>
          </ac:spMkLst>
        </pc:spChg>
        <pc:picChg chg="add mod">
          <ac:chgData name="Linda Hamel" userId="bc07e36d-03a1-4563-a9a2-cb229cb114a4" providerId="ADAL" clId="{0AE07838-8AA9-4AA1-91AD-AA9F8928CFB2}" dt="2021-03-03T23:09:46.158" v="336" actId="1076"/>
          <ac:picMkLst>
            <pc:docMk/>
            <pc:sldMk cId="219715311" sldId="262"/>
            <ac:picMk id="6" creationId="{561F63F1-404F-4D3C-8AB0-85EC1DED4DDB}"/>
          </ac:picMkLst>
        </pc:picChg>
        <pc:picChg chg="add mod">
          <ac:chgData name="Linda Hamel" userId="bc07e36d-03a1-4563-a9a2-cb229cb114a4" providerId="ADAL" clId="{0AE07838-8AA9-4AA1-91AD-AA9F8928CFB2}" dt="2021-03-03T23:09:45.381" v="335" actId="1076"/>
          <ac:picMkLst>
            <pc:docMk/>
            <pc:sldMk cId="219715311" sldId="262"/>
            <ac:picMk id="7" creationId="{6BF3BF51-F371-4026-9C84-F51DEC2C63C2}"/>
          </ac:picMkLst>
        </pc:picChg>
        <pc:picChg chg="del">
          <ac:chgData name="Linda Hamel" userId="bc07e36d-03a1-4563-a9a2-cb229cb114a4" providerId="ADAL" clId="{0AE07838-8AA9-4AA1-91AD-AA9F8928CFB2}" dt="2021-03-03T22:59:57.288" v="212" actId="478"/>
          <ac:picMkLst>
            <pc:docMk/>
            <pc:sldMk cId="219715311" sldId="262"/>
            <ac:picMk id="9" creationId="{00000000-0000-0000-0000-000000000000}"/>
          </ac:picMkLst>
        </pc:picChg>
      </pc:sldChg>
      <pc:sldChg chg="addSp delSp modSp mod modClrScheme chgLayout">
        <pc:chgData name="Linda Hamel" userId="bc07e36d-03a1-4563-a9a2-cb229cb114a4" providerId="ADAL" clId="{0AE07838-8AA9-4AA1-91AD-AA9F8928CFB2}" dt="2021-03-08T18:03:30.117" v="429" actId="1076"/>
        <pc:sldMkLst>
          <pc:docMk/>
          <pc:sldMk cId="1805748268" sldId="263"/>
        </pc:sldMkLst>
        <pc:spChg chg="mod">
          <ac:chgData name="Linda Hamel" userId="bc07e36d-03a1-4563-a9a2-cb229cb114a4" providerId="ADAL" clId="{0AE07838-8AA9-4AA1-91AD-AA9F8928CFB2}" dt="2021-03-08T18:02:01.897" v="414" actId="26606"/>
          <ac:spMkLst>
            <pc:docMk/>
            <pc:sldMk cId="1805748268" sldId="263"/>
            <ac:spMk id="2" creationId="{00000000-0000-0000-0000-000000000000}"/>
          </ac:spMkLst>
        </pc:spChg>
        <pc:spChg chg="del">
          <ac:chgData name="Linda Hamel" userId="bc07e36d-03a1-4563-a9a2-cb229cb114a4" providerId="ADAL" clId="{0AE07838-8AA9-4AA1-91AD-AA9F8928CFB2}" dt="2021-03-08T17:46:58.115" v="381" actId="26606"/>
          <ac:spMkLst>
            <pc:docMk/>
            <pc:sldMk cId="1805748268" sldId="263"/>
            <ac:spMk id="3" creationId="{00000000-0000-0000-0000-000000000000}"/>
          </ac:spMkLst>
        </pc:spChg>
        <pc:spChg chg="add del mod">
          <ac:chgData name="Linda Hamel" userId="bc07e36d-03a1-4563-a9a2-cb229cb114a4" providerId="ADAL" clId="{0AE07838-8AA9-4AA1-91AD-AA9F8928CFB2}" dt="2021-03-08T18:03:25.788" v="428"/>
          <ac:spMkLst>
            <pc:docMk/>
            <pc:sldMk cId="1805748268" sldId="263"/>
            <ac:spMk id="9" creationId="{CB6902AB-D89A-4A86-8268-34BB9334DA9B}"/>
          </ac:spMkLst>
        </pc:spChg>
        <pc:spChg chg="add mod">
          <ac:chgData name="Linda Hamel" userId="bc07e36d-03a1-4563-a9a2-cb229cb114a4" providerId="ADAL" clId="{0AE07838-8AA9-4AA1-91AD-AA9F8928CFB2}" dt="2021-03-08T18:02:01.897" v="414" actId="26606"/>
          <ac:spMkLst>
            <pc:docMk/>
            <pc:sldMk cId="1805748268" sldId="263"/>
            <ac:spMk id="11" creationId="{61905185-0139-4642-8E21-940F5713ABC5}"/>
          </ac:spMkLst>
        </pc:spChg>
        <pc:spChg chg="add mod">
          <ac:chgData name="Linda Hamel" userId="bc07e36d-03a1-4563-a9a2-cb229cb114a4" providerId="ADAL" clId="{0AE07838-8AA9-4AA1-91AD-AA9F8928CFB2}" dt="2021-03-08T18:02:01.897" v="414" actId="26606"/>
          <ac:spMkLst>
            <pc:docMk/>
            <pc:sldMk cId="1805748268" sldId="263"/>
            <ac:spMk id="13" creationId="{CAF0DB4B-CA0A-4DBD-A58C-0940ACBF68B2}"/>
          </ac:spMkLst>
        </pc:spChg>
        <pc:spChg chg="add del mod">
          <ac:chgData name="Linda Hamel" userId="bc07e36d-03a1-4563-a9a2-cb229cb114a4" providerId="ADAL" clId="{0AE07838-8AA9-4AA1-91AD-AA9F8928CFB2}" dt="2021-03-08T18:02:49.068" v="415"/>
          <ac:spMkLst>
            <pc:docMk/>
            <pc:sldMk cId="1805748268" sldId="263"/>
            <ac:spMk id="15" creationId="{916814CD-99FD-4A0A-8C76-582667956609}"/>
          </ac:spMkLst>
        </pc:spChg>
        <pc:spChg chg="add mod">
          <ac:chgData name="Linda Hamel" userId="bc07e36d-03a1-4563-a9a2-cb229cb114a4" providerId="ADAL" clId="{0AE07838-8AA9-4AA1-91AD-AA9F8928CFB2}" dt="2021-03-08T18:02:01.897" v="414" actId="26606"/>
          <ac:spMkLst>
            <pc:docMk/>
            <pc:sldMk cId="1805748268" sldId="263"/>
            <ac:spMk id="17" creationId="{8E7697BA-C412-4009-B29B-64B4DC2A9AEB}"/>
          </ac:spMkLst>
        </pc:spChg>
        <pc:picChg chg="add del mod">
          <ac:chgData name="Linda Hamel" userId="bc07e36d-03a1-4563-a9a2-cb229cb114a4" providerId="ADAL" clId="{0AE07838-8AA9-4AA1-91AD-AA9F8928CFB2}" dt="2021-03-08T17:47:06.312" v="382" actId="21"/>
          <ac:picMkLst>
            <pc:docMk/>
            <pc:sldMk cId="1805748268" sldId="263"/>
            <ac:picMk id="4" creationId="{48CCA7EA-E0F4-4DF1-9911-19E45836C70F}"/>
          </ac:picMkLst>
        </pc:picChg>
        <pc:picChg chg="add mod ord">
          <ac:chgData name="Linda Hamel" userId="bc07e36d-03a1-4563-a9a2-cb229cb114a4" providerId="ADAL" clId="{0AE07838-8AA9-4AA1-91AD-AA9F8928CFB2}" dt="2021-03-08T18:02:01.897" v="414" actId="26606"/>
          <ac:picMkLst>
            <pc:docMk/>
            <pc:sldMk cId="1805748268" sldId="263"/>
            <ac:picMk id="5" creationId="{11C0EB66-2CE1-41A0-BF26-D0A445FA6CA9}"/>
          </ac:picMkLst>
        </pc:picChg>
        <pc:picChg chg="add mod">
          <ac:chgData name="Linda Hamel" userId="bc07e36d-03a1-4563-a9a2-cb229cb114a4" providerId="ADAL" clId="{0AE07838-8AA9-4AA1-91AD-AA9F8928CFB2}" dt="2021-03-08T18:02:01.897" v="414" actId="26606"/>
          <ac:picMkLst>
            <pc:docMk/>
            <pc:sldMk cId="1805748268" sldId="263"/>
            <ac:picMk id="6" creationId="{0BE9F821-46DA-4BCB-85C5-6EA5D8B0FA2B}"/>
          </ac:picMkLst>
        </pc:picChg>
        <pc:picChg chg="add del mod">
          <ac:chgData name="Linda Hamel" userId="bc07e36d-03a1-4563-a9a2-cb229cb114a4" providerId="ADAL" clId="{0AE07838-8AA9-4AA1-91AD-AA9F8928CFB2}" dt="2021-03-08T18:03:02.370" v="427" actId="21"/>
          <ac:picMkLst>
            <pc:docMk/>
            <pc:sldMk cId="1805748268" sldId="263"/>
            <ac:picMk id="7" creationId="{58DE3F9E-59C8-48CA-BB44-515CB12098ED}"/>
          </ac:picMkLst>
        </pc:picChg>
        <pc:picChg chg="add mod">
          <ac:chgData name="Linda Hamel" userId="bc07e36d-03a1-4563-a9a2-cb229cb114a4" providerId="ADAL" clId="{0AE07838-8AA9-4AA1-91AD-AA9F8928CFB2}" dt="2021-03-08T18:03:30.117" v="429" actId="1076"/>
          <ac:picMkLst>
            <pc:docMk/>
            <pc:sldMk cId="1805748268" sldId="263"/>
            <ac:picMk id="10" creationId="{6A8DA1DA-7800-4D83-A9EF-4719D1577C54}"/>
          </ac:picMkLst>
        </pc:picChg>
      </pc:sldChg>
      <pc:sldChg chg="del">
        <pc:chgData name="Linda Hamel" userId="bc07e36d-03a1-4563-a9a2-cb229cb114a4" providerId="ADAL" clId="{0AE07838-8AA9-4AA1-91AD-AA9F8928CFB2}" dt="2021-03-08T18:47:47.744" v="738" actId="2696"/>
        <pc:sldMkLst>
          <pc:docMk/>
          <pc:sldMk cId="4017403958" sldId="264"/>
        </pc:sldMkLst>
      </pc:sldChg>
      <pc:sldChg chg="addSp delSp modSp mod modClrScheme chgLayout">
        <pc:chgData name="Linda Hamel" userId="bc07e36d-03a1-4563-a9a2-cb229cb114a4" providerId="ADAL" clId="{0AE07838-8AA9-4AA1-91AD-AA9F8928CFB2}" dt="2021-03-08T18:06:18.736" v="461"/>
        <pc:sldMkLst>
          <pc:docMk/>
          <pc:sldMk cId="3427522533" sldId="265"/>
        </pc:sldMkLst>
        <pc:spChg chg="mod">
          <ac:chgData name="Linda Hamel" userId="bc07e36d-03a1-4563-a9a2-cb229cb114a4" providerId="ADAL" clId="{0AE07838-8AA9-4AA1-91AD-AA9F8928CFB2}" dt="2021-03-08T18:05:27.749" v="460" actId="26606"/>
          <ac:spMkLst>
            <pc:docMk/>
            <pc:sldMk cId="3427522533" sldId="265"/>
            <ac:spMk id="2" creationId="{00000000-0000-0000-0000-000000000000}"/>
          </ac:spMkLst>
        </pc:spChg>
        <pc:spChg chg="add del mod">
          <ac:chgData name="Linda Hamel" userId="bc07e36d-03a1-4563-a9a2-cb229cb114a4" providerId="ADAL" clId="{0AE07838-8AA9-4AA1-91AD-AA9F8928CFB2}" dt="2021-03-08T18:06:18.736" v="461"/>
          <ac:spMkLst>
            <pc:docMk/>
            <pc:sldMk cId="3427522533" sldId="265"/>
            <ac:spMk id="9" creationId="{D2E03A0A-273E-441E-9D58-AFC7DC9DBB63}"/>
          </ac:spMkLst>
        </pc:spChg>
        <pc:spChg chg="add mod">
          <ac:chgData name="Linda Hamel" userId="bc07e36d-03a1-4563-a9a2-cb229cb114a4" providerId="ADAL" clId="{0AE07838-8AA9-4AA1-91AD-AA9F8928CFB2}" dt="2021-03-08T18:05:27.749" v="460" actId="26606"/>
          <ac:spMkLst>
            <pc:docMk/>
            <pc:sldMk cId="3427522533" sldId="265"/>
            <ac:spMk id="11" creationId="{65363662-554D-4A91-96B9-B28432E2CA2F}"/>
          </ac:spMkLst>
        </pc:spChg>
        <pc:spChg chg="add mod">
          <ac:chgData name="Linda Hamel" userId="bc07e36d-03a1-4563-a9a2-cb229cb114a4" providerId="ADAL" clId="{0AE07838-8AA9-4AA1-91AD-AA9F8928CFB2}" dt="2021-03-08T18:05:27.749" v="460" actId="26606"/>
          <ac:spMkLst>
            <pc:docMk/>
            <pc:sldMk cId="3427522533" sldId="265"/>
            <ac:spMk id="13" creationId="{08733C0D-5358-463F-8E68-D2345D22DC53}"/>
          </ac:spMkLst>
        </pc:spChg>
        <pc:spChg chg="add mod">
          <ac:chgData name="Linda Hamel" userId="bc07e36d-03a1-4563-a9a2-cb229cb114a4" providerId="ADAL" clId="{0AE07838-8AA9-4AA1-91AD-AA9F8928CFB2}" dt="2021-03-08T18:05:27.749" v="460" actId="26606"/>
          <ac:spMkLst>
            <pc:docMk/>
            <pc:sldMk cId="3427522533" sldId="265"/>
            <ac:spMk id="15" creationId="{986C6FE4-5534-489F-9A8A-B9C409BFDD7D}"/>
          </ac:spMkLst>
        </pc:spChg>
        <pc:picChg chg="add mod ord">
          <ac:chgData name="Linda Hamel" userId="bc07e36d-03a1-4563-a9a2-cb229cb114a4" providerId="ADAL" clId="{0AE07838-8AA9-4AA1-91AD-AA9F8928CFB2}" dt="2021-03-08T18:05:27.749" v="460" actId="26606"/>
          <ac:picMkLst>
            <pc:docMk/>
            <pc:sldMk cId="3427522533" sldId="265"/>
            <ac:picMk id="3" creationId="{59532217-F069-4C62-90D5-B41350762683}"/>
          </ac:picMkLst>
        </pc:picChg>
        <pc:picChg chg="add mod">
          <ac:chgData name="Linda Hamel" userId="bc07e36d-03a1-4563-a9a2-cb229cb114a4" providerId="ADAL" clId="{0AE07838-8AA9-4AA1-91AD-AA9F8928CFB2}" dt="2021-03-08T18:05:27.749" v="460" actId="26606"/>
          <ac:picMkLst>
            <pc:docMk/>
            <pc:sldMk cId="3427522533" sldId="265"/>
            <ac:picMk id="4" creationId="{7A294A54-F4BF-4862-AFED-7B1D4FA649E1}"/>
          </ac:picMkLst>
        </pc:picChg>
        <pc:picChg chg="add mod">
          <ac:chgData name="Linda Hamel" userId="bc07e36d-03a1-4563-a9a2-cb229cb114a4" providerId="ADAL" clId="{0AE07838-8AA9-4AA1-91AD-AA9F8928CFB2}" dt="2021-03-08T18:06:18.736" v="461"/>
          <ac:picMkLst>
            <pc:docMk/>
            <pc:sldMk cId="3427522533" sldId="265"/>
            <ac:picMk id="5" creationId="{E0BFC24E-E609-4074-B4B4-F2D02E7513A5}"/>
          </ac:picMkLst>
        </pc:picChg>
      </pc:sldChg>
      <pc:sldChg chg="addSp delSp modSp mod modClrScheme chgLayout">
        <pc:chgData name="Linda Hamel" userId="bc07e36d-03a1-4563-a9a2-cb229cb114a4" providerId="ADAL" clId="{0AE07838-8AA9-4AA1-91AD-AA9F8928CFB2}" dt="2021-03-10T21:56:42.213" v="919" actId="1076"/>
        <pc:sldMkLst>
          <pc:docMk/>
          <pc:sldMk cId="612749129" sldId="266"/>
        </pc:sldMkLst>
        <pc:spChg chg="add mod">
          <ac:chgData name="Linda Hamel" userId="bc07e36d-03a1-4563-a9a2-cb229cb114a4" providerId="ADAL" clId="{0AE07838-8AA9-4AA1-91AD-AA9F8928CFB2}" dt="2021-03-10T21:54:12.122" v="867" actId="26606"/>
          <ac:spMkLst>
            <pc:docMk/>
            <pc:sldMk cId="612749129" sldId="266"/>
            <ac:spMk id="6" creationId="{63B0BD58-BF4B-4846-A1AA-E1AD1E2705EF}"/>
          </ac:spMkLst>
        </pc:spChg>
        <pc:spChg chg="add del mod">
          <ac:chgData name="Linda Hamel" userId="bc07e36d-03a1-4563-a9a2-cb229cb114a4" providerId="ADAL" clId="{0AE07838-8AA9-4AA1-91AD-AA9F8928CFB2}" dt="2021-03-10T21:54:12.122" v="867" actId="26606"/>
          <ac:spMkLst>
            <pc:docMk/>
            <pc:sldMk cId="612749129" sldId="266"/>
            <ac:spMk id="8" creationId="{A67A3C95-90F9-4E90-BB77-BEE75A7866D1}"/>
          </ac:spMkLst>
        </pc:spChg>
        <pc:spChg chg="add mod">
          <ac:chgData name="Linda Hamel" userId="bc07e36d-03a1-4563-a9a2-cb229cb114a4" providerId="ADAL" clId="{0AE07838-8AA9-4AA1-91AD-AA9F8928CFB2}" dt="2021-03-10T21:56:18.795" v="905" actId="20577"/>
          <ac:spMkLst>
            <pc:docMk/>
            <pc:sldMk cId="612749129" sldId="266"/>
            <ac:spMk id="13" creationId="{043CA153-6391-4614-98E8-091AC7C1C732}"/>
          </ac:spMkLst>
        </pc:spChg>
        <pc:picChg chg="add mod">
          <ac:chgData name="Linda Hamel" userId="bc07e36d-03a1-4563-a9a2-cb229cb114a4" providerId="ADAL" clId="{0AE07838-8AA9-4AA1-91AD-AA9F8928CFB2}" dt="2021-03-10T21:54:12.122" v="867" actId="26606"/>
          <ac:picMkLst>
            <pc:docMk/>
            <pc:sldMk cId="612749129" sldId="266"/>
            <ac:picMk id="2" creationId="{0F0AD92D-B241-476D-A15D-55633F4BA4FD}"/>
          </ac:picMkLst>
        </pc:picChg>
        <pc:picChg chg="add mod">
          <ac:chgData name="Linda Hamel" userId="bc07e36d-03a1-4563-a9a2-cb229cb114a4" providerId="ADAL" clId="{0AE07838-8AA9-4AA1-91AD-AA9F8928CFB2}" dt="2021-03-10T21:56:42.213" v="919" actId="1076"/>
          <ac:picMkLst>
            <pc:docMk/>
            <pc:sldMk cId="612749129" sldId="266"/>
            <ac:picMk id="3" creationId="{89CE0A51-EC41-46D7-B931-015D2447A8D6}"/>
          </ac:picMkLst>
        </pc:picChg>
      </pc:sldChg>
      <pc:sldChg chg="del">
        <pc:chgData name="Linda Hamel" userId="bc07e36d-03a1-4563-a9a2-cb229cb114a4" providerId="ADAL" clId="{0AE07838-8AA9-4AA1-91AD-AA9F8928CFB2}" dt="2021-03-03T23:00:36.842" v="225" actId="2696"/>
        <pc:sldMkLst>
          <pc:docMk/>
          <pc:sldMk cId="2161633769" sldId="267"/>
        </pc:sldMkLst>
      </pc:sldChg>
      <pc:sldChg chg="del">
        <pc:chgData name="Linda Hamel" userId="bc07e36d-03a1-4563-a9a2-cb229cb114a4" providerId="ADAL" clId="{0AE07838-8AA9-4AA1-91AD-AA9F8928CFB2}" dt="2021-03-03T23:01:35.900" v="232" actId="2696"/>
        <pc:sldMkLst>
          <pc:docMk/>
          <pc:sldMk cId="3242303163" sldId="268"/>
        </pc:sldMkLst>
      </pc:sldChg>
      <pc:sldChg chg="addSp delSp modSp mod modClrScheme chgLayout">
        <pc:chgData name="Linda Hamel" userId="bc07e36d-03a1-4563-a9a2-cb229cb114a4" providerId="ADAL" clId="{0AE07838-8AA9-4AA1-91AD-AA9F8928CFB2}" dt="2021-03-08T18:40:01.816" v="697" actId="1076"/>
        <pc:sldMkLst>
          <pc:docMk/>
          <pc:sldMk cId="3460419028" sldId="269"/>
        </pc:sldMkLst>
        <pc:spChg chg="mod">
          <ac:chgData name="Linda Hamel" userId="bc07e36d-03a1-4563-a9a2-cb229cb114a4" providerId="ADAL" clId="{0AE07838-8AA9-4AA1-91AD-AA9F8928CFB2}" dt="2021-03-03T23:14:00.717" v="378" actId="20577"/>
          <ac:spMkLst>
            <pc:docMk/>
            <pc:sldMk cId="3460419028" sldId="269"/>
            <ac:spMk id="6" creationId="{00000000-0000-0000-0000-000000000000}"/>
          </ac:spMkLst>
        </pc:spChg>
        <pc:spChg chg="del">
          <ac:chgData name="Linda Hamel" userId="bc07e36d-03a1-4563-a9a2-cb229cb114a4" providerId="ADAL" clId="{0AE07838-8AA9-4AA1-91AD-AA9F8928CFB2}" dt="2021-03-03T23:01:51.177" v="233" actId="26606"/>
          <ac:spMkLst>
            <pc:docMk/>
            <pc:sldMk cId="3460419028" sldId="269"/>
            <ac:spMk id="7" creationId="{00000000-0000-0000-0000-000000000000}"/>
          </ac:spMkLst>
        </pc:spChg>
        <pc:spChg chg="del">
          <ac:chgData name="Linda Hamel" userId="bc07e36d-03a1-4563-a9a2-cb229cb114a4" providerId="ADAL" clId="{0AE07838-8AA9-4AA1-91AD-AA9F8928CFB2}" dt="2021-03-03T23:01:51.177" v="233" actId="26606"/>
          <ac:spMkLst>
            <pc:docMk/>
            <pc:sldMk cId="3460419028" sldId="269"/>
            <ac:spMk id="8" creationId="{00000000-0000-0000-0000-000000000000}"/>
          </ac:spMkLst>
        </pc:spChg>
        <pc:spChg chg="del">
          <ac:chgData name="Linda Hamel" userId="bc07e36d-03a1-4563-a9a2-cb229cb114a4" providerId="ADAL" clId="{0AE07838-8AA9-4AA1-91AD-AA9F8928CFB2}" dt="2021-03-03T23:01:51.177" v="233" actId="26606"/>
          <ac:spMkLst>
            <pc:docMk/>
            <pc:sldMk cId="3460419028" sldId="269"/>
            <ac:spMk id="9" creationId="{00000000-0000-0000-0000-000000000000}"/>
          </ac:spMkLst>
        </pc:spChg>
        <pc:spChg chg="del">
          <ac:chgData name="Linda Hamel" userId="bc07e36d-03a1-4563-a9a2-cb229cb114a4" providerId="ADAL" clId="{0AE07838-8AA9-4AA1-91AD-AA9F8928CFB2}" dt="2021-03-03T23:01:51.177" v="233" actId="26606"/>
          <ac:spMkLst>
            <pc:docMk/>
            <pc:sldMk cId="3460419028" sldId="269"/>
            <ac:spMk id="10" creationId="{00000000-0000-0000-0000-000000000000}"/>
          </ac:spMkLst>
        </pc:spChg>
        <pc:spChg chg="add del mod">
          <ac:chgData name="Linda Hamel" userId="bc07e36d-03a1-4563-a9a2-cb229cb114a4" providerId="ADAL" clId="{0AE07838-8AA9-4AA1-91AD-AA9F8928CFB2}" dt="2021-03-03T23:02:04.978" v="234"/>
          <ac:spMkLst>
            <pc:docMk/>
            <pc:sldMk cId="3460419028" sldId="269"/>
            <ac:spMk id="15" creationId="{B377F837-C45E-4916-B02C-6322AE718DF2}"/>
          </ac:spMkLst>
        </pc:spChg>
        <pc:spChg chg="add del mod">
          <ac:chgData name="Linda Hamel" userId="bc07e36d-03a1-4563-a9a2-cb229cb114a4" providerId="ADAL" clId="{0AE07838-8AA9-4AA1-91AD-AA9F8928CFB2}" dt="2021-03-03T23:11:07.297" v="345" actId="26606"/>
          <ac:spMkLst>
            <pc:docMk/>
            <pc:sldMk cId="3460419028" sldId="269"/>
            <ac:spMk id="17" creationId="{D0CF316B-891F-40A3-8B78-E194A90FFD7F}"/>
          </ac:spMkLst>
        </pc:spChg>
        <pc:spChg chg="add del">
          <ac:chgData name="Linda Hamel" userId="bc07e36d-03a1-4563-a9a2-cb229cb114a4" providerId="ADAL" clId="{0AE07838-8AA9-4AA1-91AD-AA9F8928CFB2}" dt="2021-03-03T23:11:07.288" v="344" actId="26606"/>
          <ac:spMkLst>
            <pc:docMk/>
            <pc:sldMk cId="3460419028" sldId="269"/>
            <ac:spMk id="22" creationId="{A6D520C8-66A1-4B25-BE34-0C97EC364E1D}"/>
          </ac:spMkLst>
        </pc:spChg>
        <pc:spChg chg="add mod">
          <ac:chgData name="Linda Hamel" userId="bc07e36d-03a1-4563-a9a2-cb229cb114a4" providerId="ADAL" clId="{0AE07838-8AA9-4AA1-91AD-AA9F8928CFB2}" dt="2021-03-03T23:13:53.748" v="377" actId="14100"/>
          <ac:spMkLst>
            <pc:docMk/>
            <pc:sldMk cId="3460419028" sldId="269"/>
            <ac:spMk id="24" creationId="{AF9740A7-7839-4626-A767-6DFA23C69DC1}"/>
          </ac:spMkLst>
        </pc:spChg>
        <pc:picChg chg="add mod">
          <ac:chgData name="Linda Hamel" userId="bc07e36d-03a1-4563-a9a2-cb229cb114a4" providerId="ADAL" clId="{0AE07838-8AA9-4AA1-91AD-AA9F8928CFB2}" dt="2021-03-03T23:11:07.297" v="345" actId="26606"/>
          <ac:picMkLst>
            <pc:docMk/>
            <pc:sldMk cId="3460419028" sldId="269"/>
            <ac:picMk id="2" creationId="{D46E2CD1-42E6-4B0B-B9E8-727D9DCA1E09}"/>
          </ac:picMkLst>
        </pc:picChg>
        <pc:picChg chg="add mod">
          <ac:chgData name="Linda Hamel" userId="bc07e36d-03a1-4563-a9a2-cb229cb114a4" providerId="ADAL" clId="{0AE07838-8AA9-4AA1-91AD-AA9F8928CFB2}" dt="2021-03-03T23:13:50.580" v="374" actId="1076"/>
          <ac:picMkLst>
            <pc:docMk/>
            <pc:sldMk cId="3460419028" sldId="269"/>
            <ac:picMk id="3" creationId="{CDE031A2-4EA4-406C-885D-0CB98AB954C1}"/>
          </ac:picMkLst>
        </pc:picChg>
        <pc:picChg chg="add mod">
          <ac:chgData name="Linda Hamel" userId="bc07e36d-03a1-4563-a9a2-cb229cb114a4" providerId="ADAL" clId="{0AE07838-8AA9-4AA1-91AD-AA9F8928CFB2}" dt="2021-03-08T18:40:01.816" v="697" actId="1076"/>
          <ac:picMkLst>
            <pc:docMk/>
            <pc:sldMk cId="3460419028" sldId="269"/>
            <ac:picMk id="4" creationId="{D12B9C1A-097E-4D81-B7B8-A12055E77D72}"/>
          </ac:picMkLst>
        </pc:picChg>
      </pc:sldChg>
      <pc:sldChg chg="addSp delSp modSp mod modClrScheme chgLayout">
        <pc:chgData name="Linda Hamel" userId="bc07e36d-03a1-4563-a9a2-cb229cb114a4" providerId="ADAL" clId="{0AE07838-8AA9-4AA1-91AD-AA9F8928CFB2}" dt="2021-03-31T18:30:11.955" v="1012" actId="1076"/>
        <pc:sldMkLst>
          <pc:docMk/>
          <pc:sldMk cId="4005728823" sldId="270"/>
        </pc:sldMkLst>
        <pc:spChg chg="mod">
          <ac:chgData name="Linda Hamel" userId="bc07e36d-03a1-4563-a9a2-cb229cb114a4" providerId="ADAL" clId="{0AE07838-8AA9-4AA1-91AD-AA9F8928CFB2}" dt="2021-03-31T18:28:42.910" v="978" actId="20577"/>
          <ac:spMkLst>
            <pc:docMk/>
            <pc:sldMk cId="4005728823" sldId="270"/>
            <ac:spMk id="2" creationId="{00000000-0000-0000-0000-000000000000}"/>
          </ac:spMkLst>
        </pc:spChg>
        <pc:spChg chg="del">
          <ac:chgData name="Linda Hamel" userId="bc07e36d-03a1-4563-a9a2-cb229cb114a4" providerId="ADAL" clId="{0AE07838-8AA9-4AA1-91AD-AA9F8928CFB2}" dt="2021-03-10T21:56:56.175" v="920" actId="26606"/>
          <ac:spMkLst>
            <pc:docMk/>
            <pc:sldMk cId="4005728823" sldId="270"/>
            <ac:spMk id="3" creationId="{00000000-0000-0000-0000-000000000000}"/>
          </ac:spMkLst>
        </pc:spChg>
        <pc:spChg chg="del">
          <ac:chgData name="Linda Hamel" userId="bc07e36d-03a1-4563-a9a2-cb229cb114a4" providerId="ADAL" clId="{0AE07838-8AA9-4AA1-91AD-AA9F8928CFB2}" dt="2021-03-10T21:56:56.175" v="920" actId="26606"/>
          <ac:spMkLst>
            <pc:docMk/>
            <pc:sldMk cId="4005728823" sldId="270"/>
            <ac:spMk id="4" creationId="{00000000-0000-0000-0000-000000000000}"/>
          </ac:spMkLst>
        </pc:spChg>
        <pc:spChg chg="add del mod">
          <ac:chgData name="Linda Hamel" userId="bc07e36d-03a1-4563-a9a2-cb229cb114a4" providerId="ADAL" clId="{0AE07838-8AA9-4AA1-91AD-AA9F8928CFB2}" dt="2021-03-31T18:28:20.627" v="967"/>
          <ac:spMkLst>
            <pc:docMk/>
            <pc:sldMk cId="4005728823" sldId="270"/>
            <ac:spMk id="9" creationId="{E2B52742-3734-4E9F-95BC-24011E6AA077}"/>
          </ac:spMkLst>
        </pc:spChg>
        <pc:spChg chg="add mod">
          <ac:chgData name="Linda Hamel" userId="bc07e36d-03a1-4563-a9a2-cb229cb114a4" providerId="ADAL" clId="{0AE07838-8AA9-4AA1-91AD-AA9F8928CFB2}" dt="2021-03-10T21:56:56.175" v="920" actId="26606"/>
          <ac:spMkLst>
            <pc:docMk/>
            <pc:sldMk cId="4005728823" sldId="270"/>
            <ac:spMk id="11" creationId="{EDBEAC31-CE32-4380-9786-448A67CACA97}"/>
          </ac:spMkLst>
        </pc:spChg>
        <pc:picChg chg="add mod">
          <ac:chgData name="Linda Hamel" userId="bc07e36d-03a1-4563-a9a2-cb229cb114a4" providerId="ADAL" clId="{0AE07838-8AA9-4AA1-91AD-AA9F8928CFB2}" dt="2021-03-31T18:28:20.627" v="967"/>
          <ac:picMkLst>
            <pc:docMk/>
            <pc:sldMk cId="4005728823" sldId="270"/>
            <ac:picMk id="3" creationId="{48044D60-2914-4777-B9FC-4E8FE75FAF1E}"/>
          </ac:picMkLst>
        </pc:picChg>
        <pc:picChg chg="add mod">
          <ac:chgData name="Linda Hamel" userId="bc07e36d-03a1-4563-a9a2-cb229cb114a4" providerId="ADAL" clId="{0AE07838-8AA9-4AA1-91AD-AA9F8928CFB2}" dt="2021-03-31T18:30:11.955" v="1012" actId="1076"/>
          <ac:picMkLst>
            <pc:docMk/>
            <pc:sldMk cId="4005728823" sldId="270"/>
            <ac:picMk id="4" creationId="{B8396033-035E-49B7-B1CC-BA2738029E1E}"/>
          </ac:picMkLst>
        </pc:picChg>
      </pc:sldChg>
      <pc:sldChg chg="addSp delSp modSp add mod modClrScheme chgLayout">
        <pc:chgData name="Linda Hamel" userId="bc07e36d-03a1-4563-a9a2-cb229cb114a4" providerId="ADAL" clId="{0AE07838-8AA9-4AA1-91AD-AA9F8928CFB2}" dt="2021-03-08T18:46:32.525" v="734" actId="26606"/>
        <pc:sldMkLst>
          <pc:docMk/>
          <pc:sldMk cId="3709441817" sldId="271"/>
        </pc:sldMkLst>
        <pc:spChg chg="mod">
          <ac:chgData name="Linda Hamel" userId="bc07e36d-03a1-4563-a9a2-cb229cb114a4" providerId="ADAL" clId="{0AE07838-8AA9-4AA1-91AD-AA9F8928CFB2}" dt="2021-03-08T18:46:32.525" v="734" actId="26606"/>
          <ac:spMkLst>
            <pc:docMk/>
            <pc:sldMk cId="3709441817" sldId="271"/>
            <ac:spMk id="2" creationId="{00000000-0000-0000-0000-000000000000}"/>
          </ac:spMkLst>
        </pc:spChg>
        <pc:spChg chg="add del mod">
          <ac:chgData name="Linda Hamel" userId="bc07e36d-03a1-4563-a9a2-cb229cb114a4" providerId="ADAL" clId="{0AE07838-8AA9-4AA1-91AD-AA9F8928CFB2}" dt="2021-03-08T18:46:32.525" v="734" actId="26606"/>
          <ac:spMkLst>
            <pc:docMk/>
            <pc:sldMk cId="3709441817" sldId="271"/>
            <ac:spMk id="4" creationId="{00000000-0000-0000-0000-000000000000}"/>
          </ac:spMkLst>
        </pc:spChg>
        <pc:spChg chg="add del mod">
          <ac:chgData name="Linda Hamel" userId="bc07e36d-03a1-4563-a9a2-cb229cb114a4" providerId="ADAL" clId="{0AE07838-8AA9-4AA1-91AD-AA9F8928CFB2}" dt="2021-03-03T23:01:03.025" v="228"/>
          <ac:spMkLst>
            <pc:docMk/>
            <pc:sldMk cId="3709441817" sldId="271"/>
            <ac:spMk id="5" creationId="{87CE5433-59CF-4AF1-B47A-A61A572D3D98}"/>
          </ac:spMkLst>
        </pc:spChg>
        <pc:spChg chg="add del mod">
          <ac:chgData name="Linda Hamel" userId="bc07e36d-03a1-4563-a9a2-cb229cb114a4" providerId="ADAL" clId="{0AE07838-8AA9-4AA1-91AD-AA9F8928CFB2}" dt="2021-03-08T18:46:19.839" v="732"/>
          <ac:spMkLst>
            <pc:docMk/>
            <pc:sldMk cId="3709441817" sldId="271"/>
            <ac:spMk id="5" creationId="{D445D67E-7BF2-4111-9980-2230C754E6F7}"/>
          </ac:spMkLst>
        </pc:spChg>
        <pc:spChg chg="add del mod">
          <ac:chgData name="Linda Hamel" userId="bc07e36d-03a1-4563-a9a2-cb229cb114a4" providerId="ADAL" clId="{0AE07838-8AA9-4AA1-91AD-AA9F8928CFB2}" dt="2021-03-08T18:46:32.525" v="734" actId="26606"/>
          <ac:spMkLst>
            <pc:docMk/>
            <pc:sldMk cId="3709441817" sldId="271"/>
            <ac:spMk id="13" creationId="{F4241730-06EA-4B6F-B496-4CC9F88083E2}"/>
          </ac:spMkLst>
        </pc:spChg>
        <pc:spChg chg="add del mod">
          <ac:chgData name="Linda Hamel" userId="bc07e36d-03a1-4563-a9a2-cb229cb114a4" providerId="ADAL" clId="{0AE07838-8AA9-4AA1-91AD-AA9F8928CFB2}" dt="2021-03-08T18:46:32.525" v="734" actId="26606"/>
          <ac:spMkLst>
            <pc:docMk/>
            <pc:sldMk cId="3709441817" sldId="271"/>
            <ac:spMk id="15" creationId="{8087A0F2-49EF-43A2-962D-86C09AE4F24D}"/>
          </ac:spMkLst>
        </pc:spChg>
        <pc:picChg chg="del">
          <ac:chgData name="Linda Hamel" userId="bc07e36d-03a1-4563-a9a2-cb229cb114a4" providerId="ADAL" clId="{0AE07838-8AA9-4AA1-91AD-AA9F8928CFB2}" dt="2021-03-03T23:00:51.376" v="227" actId="21"/>
          <ac:picMkLst>
            <pc:docMk/>
            <pc:sldMk cId="3709441817" sldId="271"/>
            <ac:picMk id="6" creationId="{561F63F1-404F-4D3C-8AB0-85EC1DED4DDB}"/>
          </ac:picMkLst>
        </pc:picChg>
        <pc:picChg chg="add mod">
          <ac:chgData name="Linda Hamel" userId="bc07e36d-03a1-4563-a9a2-cb229cb114a4" providerId="ADAL" clId="{0AE07838-8AA9-4AA1-91AD-AA9F8928CFB2}" dt="2021-03-08T18:46:32.525" v="734" actId="26606"/>
          <ac:picMkLst>
            <pc:docMk/>
            <pc:sldMk cId="3709441817" sldId="271"/>
            <ac:picMk id="6" creationId="{B19A71CF-72AF-43A2-8258-421C01489A4C}"/>
          </ac:picMkLst>
        </pc:picChg>
        <pc:picChg chg="add del mod">
          <ac:chgData name="Linda Hamel" userId="bc07e36d-03a1-4563-a9a2-cb229cb114a4" providerId="ADAL" clId="{0AE07838-8AA9-4AA1-91AD-AA9F8928CFB2}" dt="2021-03-08T18:45:31.455" v="731" actId="21"/>
          <ac:picMkLst>
            <pc:docMk/>
            <pc:sldMk cId="3709441817" sldId="271"/>
            <ac:picMk id="7" creationId="{A2A34452-29D3-4065-B59C-8606ED6D889F}"/>
          </ac:picMkLst>
        </pc:picChg>
        <pc:picChg chg="add mod ord">
          <ac:chgData name="Linda Hamel" userId="bc07e36d-03a1-4563-a9a2-cb229cb114a4" providerId="ADAL" clId="{0AE07838-8AA9-4AA1-91AD-AA9F8928CFB2}" dt="2021-03-08T18:46:32.525" v="734" actId="26606"/>
          <ac:picMkLst>
            <pc:docMk/>
            <pc:sldMk cId="3709441817" sldId="271"/>
            <ac:picMk id="8" creationId="{53E57F3B-7148-49F2-A05F-F6A5F28BB2BF}"/>
          </ac:picMkLst>
        </pc:picChg>
      </pc:sldChg>
      <pc:sldChg chg="addSp delSp modSp new mod">
        <pc:chgData name="Linda Hamel" userId="bc07e36d-03a1-4563-a9a2-cb229cb114a4" providerId="ADAL" clId="{0AE07838-8AA9-4AA1-91AD-AA9F8928CFB2}" dt="2021-03-08T18:31:32.717" v="687" actId="20577"/>
        <pc:sldMkLst>
          <pc:docMk/>
          <pc:sldMk cId="1363038766" sldId="272"/>
        </pc:sldMkLst>
        <pc:spChg chg="mod">
          <ac:chgData name="Linda Hamel" userId="bc07e36d-03a1-4563-a9a2-cb229cb114a4" providerId="ADAL" clId="{0AE07838-8AA9-4AA1-91AD-AA9F8928CFB2}" dt="2021-03-08T18:23:22.205" v="482" actId="20577"/>
          <ac:spMkLst>
            <pc:docMk/>
            <pc:sldMk cId="1363038766" sldId="272"/>
            <ac:spMk id="2" creationId="{58278E18-CC3A-4D38-86AD-63F47D638F0E}"/>
          </ac:spMkLst>
        </pc:spChg>
        <pc:spChg chg="del">
          <ac:chgData name="Linda Hamel" userId="bc07e36d-03a1-4563-a9a2-cb229cb114a4" providerId="ADAL" clId="{0AE07838-8AA9-4AA1-91AD-AA9F8928CFB2}" dt="2021-03-08T18:18:52.779" v="463"/>
          <ac:spMkLst>
            <pc:docMk/>
            <pc:sldMk cId="1363038766" sldId="272"/>
            <ac:spMk id="3" creationId="{D6713487-570C-43C1-A3D3-08560D7F5670}"/>
          </ac:spMkLst>
        </pc:spChg>
        <pc:spChg chg="mod">
          <ac:chgData name="Linda Hamel" userId="bc07e36d-03a1-4563-a9a2-cb229cb114a4" providerId="ADAL" clId="{0AE07838-8AA9-4AA1-91AD-AA9F8928CFB2}" dt="2021-03-08T18:30:46.059" v="629" actId="20577"/>
          <ac:spMkLst>
            <pc:docMk/>
            <pc:sldMk cId="1363038766" sldId="272"/>
            <ac:spMk id="4" creationId="{4ADD905F-707A-465F-A5A9-A039BD967CDD}"/>
          </ac:spMkLst>
        </pc:spChg>
        <pc:spChg chg="del">
          <ac:chgData name="Linda Hamel" userId="bc07e36d-03a1-4563-a9a2-cb229cb114a4" providerId="ADAL" clId="{0AE07838-8AA9-4AA1-91AD-AA9F8928CFB2}" dt="2021-03-08T18:22:07.136" v="464"/>
          <ac:spMkLst>
            <pc:docMk/>
            <pc:sldMk cId="1363038766" sldId="272"/>
            <ac:spMk id="5" creationId="{373114C9-6E4B-4C49-A19A-B2889D0E45E6}"/>
          </ac:spMkLst>
        </pc:spChg>
        <pc:spChg chg="mod">
          <ac:chgData name="Linda Hamel" userId="bc07e36d-03a1-4563-a9a2-cb229cb114a4" providerId="ADAL" clId="{0AE07838-8AA9-4AA1-91AD-AA9F8928CFB2}" dt="2021-03-08T18:31:07.711" v="662" actId="20577"/>
          <ac:spMkLst>
            <pc:docMk/>
            <pc:sldMk cId="1363038766" sldId="272"/>
            <ac:spMk id="6" creationId="{C577DE22-A643-4328-B229-4914E6F8D006}"/>
          </ac:spMkLst>
        </pc:spChg>
        <pc:spChg chg="del">
          <ac:chgData name="Linda Hamel" userId="bc07e36d-03a1-4563-a9a2-cb229cb114a4" providerId="ADAL" clId="{0AE07838-8AA9-4AA1-91AD-AA9F8928CFB2}" dt="2021-03-08T18:22:26.184" v="465"/>
          <ac:spMkLst>
            <pc:docMk/>
            <pc:sldMk cId="1363038766" sldId="272"/>
            <ac:spMk id="7" creationId="{2BB9EF65-3293-46A2-BCF3-964877C5FAF6}"/>
          </ac:spMkLst>
        </pc:spChg>
        <pc:spChg chg="mod">
          <ac:chgData name="Linda Hamel" userId="bc07e36d-03a1-4563-a9a2-cb229cb114a4" providerId="ADAL" clId="{0AE07838-8AA9-4AA1-91AD-AA9F8928CFB2}" dt="2021-03-08T18:31:32.717" v="687" actId="20577"/>
          <ac:spMkLst>
            <pc:docMk/>
            <pc:sldMk cId="1363038766" sldId="272"/>
            <ac:spMk id="8" creationId="{FCA17636-E354-4823-A9FA-CBD258773027}"/>
          </ac:spMkLst>
        </pc:spChg>
        <pc:picChg chg="add mod">
          <ac:chgData name="Linda Hamel" userId="bc07e36d-03a1-4563-a9a2-cb229cb114a4" providerId="ADAL" clId="{0AE07838-8AA9-4AA1-91AD-AA9F8928CFB2}" dt="2021-03-08T18:18:52.779" v="463"/>
          <ac:picMkLst>
            <pc:docMk/>
            <pc:sldMk cId="1363038766" sldId="272"/>
            <ac:picMk id="9" creationId="{68876F70-709C-4333-9636-E4622595C1EB}"/>
          </ac:picMkLst>
        </pc:picChg>
        <pc:picChg chg="add mod">
          <ac:chgData name="Linda Hamel" userId="bc07e36d-03a1-4563-a9a2-cb229cb114a4" providerId="ADAL" clId="{0AE07838-8AA9-4AA1-91AD-AA9F8928CFB2}" dt="2021-03-08T18:22:07.136" v="464"/>
          <ac:picMkLst>
            <pc:docMk/>
            <pc:sldMk cId="1363038766" sldId="272"/>
            <ac:picMk id="10" creationId="{F0582467-FBCF-4CED-815A-07E80EE6670D}"/>
          </ac:picMkLst>
        </pc:picChg>
        <pc:picChg chg="add mod">
          <ac:chgData name="Linda Hamel" userId="bc07e36d-03a1-4563-a9a2-cb229cb114a4" providerId="ADAL" clId="{0AE07838-8AA9-4AA1-91AD-AA9F8928CFB2}" dt="2021-03-08T18:22:26.184" v="465"/>
          <ac:picMkLst>
            <pc:docMk/>
            <pc:sldMk cId="1363038766" sldId="272"/>
            <ac:picMk id="11" creationId="{B5CF956F-CE6C-4AF8-9A45-0A2BAC69C4CB}"/>
          </ac:picMkLst>
        </pc:picChg>
      </pc:sldChg>
      <pc:sldChg chg="addSp delSp modSp new mod">
        <pc:chgData name="Linda Hamel" userId="bc07e36d-03a1-4563-a9a2-cb229cb114a4" providerId="ADAL" clId="{0AE07838-8AA9-4AA1-91AD-AA9F8928CFB2}" dt="2021-03-08T18:30:08.736" v="572" actId="20577"/>
        <pc:sldMkLst>
          <pc:docMk/>
          <pc:sldMk cId="1298688550" sldId="273"/>
        </pc:sldMkLst>
        <pc:spChg chg="del">
          <ac:chgData name="Linda Hamel" userId="bc07e36d-03a1-4563-a9a2-cb229cb114a4" providerId="ADAL" clId="{0AE07838-8AA9-4AA1-91AD-AA9F8928CFB2}" dt="2021-03-08T18:22:54.551" v="467"/>
          <ac:spMkLst>
            <pc:docMk/>
            <pc:sldMk cId="1298688550" sldId="273"/>
            <ac:spMk id="3" creationId="{9EBE52F2-1877-4616-BB34-8B5004D6FAB7}"/>
          </ac:spMkLst>
        </pc:spChg>
        <pc:spChg chg="mod">
          <ac:chgData name="Linda Hamel" userId="bc07e36d-03a1-4563-a9a2-cb229cb114a4" providerId="ADAL" clId="{0AE07838-8AA9-4AA1-91AD-AA9F8928CFB2}" dt="2021-03-08T18:30:08.736" v="572" actId="20577"/>
          <ac:spMkLst>
            <pc:docMk/>
            <pc:sldMk cId="1298688550" sldId="273"/>
            <ac:spMk id="4" creationId="{57AA280D-90A8-43E8-AB5E-0A77C30E9A60}"/>
          </ac:spMkLst>
        </pc:spChg>
        <pc:spChg chg="del">
          <ac:chgData name="Linda Hamel" userId="bc07e36d-03a1-4563-a9a2-cb229cb114a4" providerId="ADAL" clId="{0AE07838-8AA9-4AA1-91AD-AA9F8928CFB2}" dt="2021-03-08T18:23:08.942" v="468"/>
          <ac:spMkLst>
            <pc:docMk/>
            <pc:sldMk cId="1298688550" sldId="273"/>
            <ac:spMk id="5" creationId="{7CD77E38-6501-4008-A73B-B94CD8DA9EBA}"/>
          </ac:spMkLst>
        </pc:spChg>
        <pc:spChg chg="mod">
          <ac:chgData name="Linda Hamel" userId="bc07e36d-03a1-4563-a9a2-cb229cb114a4" providerId="ADAL" clId="{0AE07838-8AA9-4AA1-91AD-AA9F8928CFB2}" dt="2021-03-08T18:29:21.007" v="539" actId="20577"/>
          <ac:spMkLst>
            <pc:docMk/>
            <pc:sldMk cId="1298688550" sldId="273"/>
            <ac:spMk id="6" creationId="{B72FCD52-0230-477C-BCFF-70FBBEB2DBED}"/>
          </ac:spMkLst>
        </pc:spChg>
        <pc:picChg chg="add mod">
          <ac:chgData name="Linda Hamel" userId="bc07e36d-03a1-4563-a9a2-cb229cb114a4" providerId="ADAL" clId="{0AE07838-8AA9-4AA1-91AD-AA9F8928CFB2}" dt="2021-03-08T18:22:54.551" v="467"/>
          <ac:picMkLst>
            <pc:docMk/>
            <pc:sldMk cId="1298688550" sldId="273"/>
            <ac:picMk id="7" creationId="{9876754D-9BDA-46AE-99D7-9C2372B05EC0}"/>
          </ac:picMkLst>
        </pc:picChg>
        <pc:picChg chg="add mod">
          <ac:chgData name="Linda Hamel" userId="bc07e36d-03a1-4563-a9a2-cb229cb114a4" providerId="ADAL" clId="{0AE07838-8AA9-4AA1-91AD-AA9F8928CFB2}" dt="2021-03-08T18:23:08.942" v="468"/>
          <ac:picMkLst>
            <pc:docMk/>
            <pc:sldMk cId="1298688550" sldId="273"/>
            <ac:picMk id="8" creationId="{6CB45BCF-2309-4FF1-8094-C65E24DCC790}"/>
          </ac:picMkLst>
        </pc:picChg>
        <pc:picChg chg="add del mod">
          <ac:chgData name="Linda Hamel" userId="bc07e36d-03a1-4563-a9a2-cb229cb114a4" providerId="ADAL" clId="{0AE07838-8AA9-4AA1-91AD-AA9F8928CFB2}" dt="2021-03-08T18:28:09.583" v="485" actId="478"/>
          <ac:picMkLst>
            <pc:docMk/>
            <pc:sldMk cId="1298688550" sldId="273"/>
            <ac:picMk id="9" creationId="{29B99EAC-B499-4976-B503-CCAF2BFD1D82}"/>
          </ac:picMkLst>
        </pc:picChg>
        <pc:picChg chg="add del mod">
          <ac:chgData name="Linda Hamel" userId="bc07e36d-03a1-4563-a9a2-cb229cb114a4" providerId="ADAL" clId="{0AE07838-8AA9-4AA1-91AD-AA9F8928CFB2}" dt="2021-03-08T18:29:24.698" v="540" actId="478"/>
          <ac:picMkLst>
            <pc:docMk/>
            <pc:sldMk cId="1298688550" sldId="273"/>
            <ac:picMk id="10" creationId="{B07C0422-6D63-4FEF-BBA4-D2F2832743EF}"/>
          </ac:picMkLst>
        </pc:picChg>
      </pc:sldChg>
      <pc:sldChg chg="addSp delSp modSp new mod modClrScheme chgLayout">
        <pc:chgData name="Linda Hamel" userId="bc07e36d-03a1-4563-a9a2-cb229cb114a4" providerId="ADAL" clId="{0AE07838-8AA9-4AA1-91AD-AA9F8928CFB2}" dt="2021-03-08T18:42:00.182" v="730" actId="20577"/>
        <pc:sldMkLst>
          <pc:docMk/>
          <pc:sldMk cId="3402947062" sldId="274"/>
        </pc:sldMkLst>
        <pc:spChg chg="del">
          <ac:chgData name="Linda Hamel" userId="bc07e36d-03a1-4563-a9a2-cb229cb114a4" providerId="ADAL" clId="{0AE07838-8AA9-4AA1-91AD-AA9F8928CFB2}" dt="2021-03-08T18:40:25.641" v="699" actId="26606"/>
          <ac:spMkLst>
            <pc:docMk/>
            <pc:sldMk cId="3402947062" sldId="274"/>
            <ac:spMk id="2" creationId="{4FAD652B-00B5-4FF8-B170-860F1289B0EF}"/>
          </ac:spMkLst>
        </pc:spChg>
        <pc:spChg chg="del">
          <ac:chgData name="Linda Hamel" userId="bc07e36d-03a1-4563-a9a2-cb229cb114a4" providerId="ADAL" clId="{0AE07838-8AA9-4AA1-91AD-AA9F8928CFB2}" dt="2021-03-08T18:40:20.060" v="698"/>
          <ac:spMkLst>
            <pc:docMk/>
            <pc:sldMk cId="3402947062" sldId="274"/>
            <ac:spMk id="3" creationId="{8092BF27-106D-40A6-BF46-1975EF946130}"/>
          </ac:spMkLst>
        </pc:spChg>
        <pc:spChg chg="del">
          <ac:chgData name="Linda Hamel" userId="bc07e36d-03a1-4563-a9a2-cb229cb114a4" providerId="ADAL" clId="{0AE07838-8AA9-4AA1-91AD-AA9F8928CFB2}" dt="2021-03-08T18:40:25.641" v="699" actId="26606"/>
          <ac:spMkLst>
            <pc:docMk/>
            <pc:sldMk cId="3402947062" sldId="274"/>
            <ac:spMk id="4" creationId="{CBC9057B-2831-429C-AC55-5A9D430D0CFB}"/>
          </ac:spMkLst>
        </pc:spChg>
        <pc:spChg chg="add del mod">
          <ac:chgData name="Linda Hamel" userId="bc07e36d-03a1-4563-a9a2-cb229cb114a4" providerId="ADAL" clId="{0AE07838-8AA9-4AA1-91AD-AA9F8928CFB2}" dt="2021-03-08T18:41:38.117" v="701" actId="26606"/>
          <ac:spMkLst>
            <pc:docMk/>
            <pc:sldMk cId="3402947062" sldId="274"/>
            <ac:spMk id="10" creationId="{F92DADE2-D439-4395-B4CE-69B4D7EB5067}"/>
          </ac:spMkLst>
        </pc:spChg>
        <pc:spChg chg="add del mod">
          <ac:chgData name="Linda Hamel" userId="bc07e36d-03a1-4563-a9a2-cb229cb114a4" providerId="ADAL" clId="{0AE07838-8AA9-4AA1-91AD-AA9F8928CFB2}" dt="2021-03-08T18:41:32.914" v="700"/>
          <ac:spMkLst>
            <pc:docMk/>
            <pc:sldMk cId="3402947062" sldId="274"/>
            <ac:spMk id="12" creationId="{0F6F5C1B-99DA-40C6-A454-0BD5E46A9070}"/>
          </ac:spMkLst>
        </pc:spChg>
        <pc:spChg chg="add mod">
          <ac:chgData name="Linda Hamel" userId="bc07e36d-03a1-4563-a9a2-cb229cb114a4" providerId="ADAL" clId="{0AE07838-8AA9-4AA1-91AD-AA9F8928CFB2}" dt="2021-03-08T18:42:00.182" v="730" actId="20577"/>
          <ac:spMkLst>
            <pc:docMk/>
            <pc:sldMk cId="3402947062" sldId="274"/>
            <ac:spMk id="15" creationId="{41ADFC7E-5E4B-49AF-8CCA-EA2F9669064F}"/>
          </ac:spMkLst>
        </pc:spChg>
        <pc:spChg chg="add mod">
          <ac:chgData name="Linda Hamel" userId="bc07e36d-03a1-4563-a9a2-cb229cb114a4" providerId="ADAL" clId="{0AE07838-8AA9-4AA1-91AD-AA9F8928CFB2}" dt="2021-03-08T18:41:38.117" v="701" actId="26606"/>
          <ac:spMkLst>
            <pc:docMk/>
            <pc:sldMk cId="3402947062" sldId="274"/>
            <ac:spMk id="17" creationId="{4FFCB6BF-4925-43B1-8E63-0CC7DB0CA9FD}"/>
          </ac:spMkLst>
        </pc:spChg>
        <pc:spChg chg="add mod">
          <ac:chgData name="Linda Hamel" userId="bc07e36d-03a1-4563-a9a2-cb229cb114a4" providerId="ADAL" clId="{0AE07838-8AA9-4AA1-91AD-AA9F8928CFB2}" dt="2021-03-08T18:41:38.117" v="701" actId="26606"/>
          <ac:spMkLst>
            <pc:docMk/>
            <pc:sldMk cId="3402947062" sldId="274"/>
            <ac:spMk id="19" creationId="{83E3CABA-8335-46AD-B596-6BC10346284A}"/>
          </ac:spMkLst>
        </pc:spChg>
        <pc:picChg chg="add mod ord">
          <ac:chgData name="Linda Hamel" userId="bc07e36d-03a1-4563-a9a2-cb229cb114a4" providerId="ADAL" clId="{0AE07838-8AA9-4AA1-91AD-AA9F8928CFB2}" dt="2021-03-08T18:41:38.117" v="701" actId="26606"/>
          <ac:picMkLst>
            <pc:docMk/>
            <pc:sldMk cId="3402947062" sldId="274"/>
            <ac:picMk id="5" creationId="{CC87D830-C8E5-4E21-934A-D9513E3BC85B}"/>
          </ac:picMkLst>
        </pc:picChg>
        <pc:picChg chg="add mod">
          <ac:chgData name="Linda Hamel" userId="bc07e36d-03a1-4563-a9a2-cb229cb114a4" providerId="ADAL" clId="{0AE07838-8AA9-4AA1-91AD-AA9F8928CFB2}" dt="2021-03-08T18:41:38.117" v="701" actId="26606"/>
          <ac:picMkLst>
            <pc:docMk/>
            <pc:sldMk cId="3402947062" sldId="274"/>
            <ac:picMk id="6" creationId="{D2D5979C-BF1B-4D17-8EAC-377D8A979386}"/>
          </ac:picMkLst>
        </pc:picChg>
      </pc:sldChg>
      <pc:sldChg chg="addSp delSp modSp new mod">
        <pc:chgData name="Linda Hamel" userId="bc07e36d-03a1-4563-a9a2-cb229cb114a4" providerId="ADAL" clId="{0AE07838-8AA9-4AA1-91AD-AA9F8928CFB2}" dt="2021-03-10T21:47:57.501" v="756"/>
        <pc:sldMkLst>
          <pc:docMk/>
          <pc:sldMk cId="2426619027" sldId="275"/>
        </pc:sldMkLst>
        <pc:spChg chg="mod">
          <ac:chgData name="Linda Hamel" userId="bc07e36d-03a1-4563-a9a2-cb229cb114a4" providerId="ADAL" clId="{0AE07838-8AA9-4AA1-91AD-AA9F8928CFB2}" dt="2021-03-10T21:47:08.732" v="750" actId="20577"/>
          <ac:spMkLst>
            <pc:docMk/>
            <pc:sldMk cId="2426619027" sldId="275"/>
            <ac:spMk id="2" creationId="{8C95CEDF-C32D-4153-8017-1ED12B64C0C9}"/>
          </ac:spMkLst>
        </pc:spChg>
        <pc:spChg chg="del">
          <ac:chgData name="Linda Hamel" userId="bc07e36d-03a1-4563-a9a2-cb229cb114a4" providerId="ADAL" clId="{0AE07838-8AA9-4AA1-91AD-AA9F8928CFB2}" dt="2021-03-10T21:47:57.501" v="756"/>
          <ac:spMkLst>
            <pc:docMk/>
            <pc:sldMk cId="2426619027" sldId="275"/>
            <ac:spMk id="3" creationId="{528C5E9E-7B50-435C-ADF8-81F9CFF1795B}"/>
          </ac:spMkLst>
        </pc:spChg>
        <pc:spChg chg="del">
          <ac:chgData name="Linda Hamel" userId="bc07e36d-03a1-4563-a9a2-cb229cb114a4" providerId="ADAL" clId="{0AE07838-8AA9-4AA1-91AD-AA9F8928CFB2}" dt="2021-03-10T21:47:36.529" v="753"/>
          <ac:spMkLst>
            <pc:docMk/>
            <pc:sldMk cId="2426619027" sldId="275"/>
            <ac:spMk id="5" creationId="{11100325-8E22-42D4-B30D-A1D3B7FA5DE2}"/>
          </ac:spMkLst>
        </pc:spChg>
        <pc:spChg chg="del">
          <ac:chgData name="Linda Hamel" userId="bc07e36d-03a1-4563-a9a2-cb229cb114a4" providerId="ADAL" clId="{0AE07838-8AA9-4AA1-91AD-AA9F8928CFB2}" dt="2021-03-10T21:47:49.396" v="754"/>
          <ac:spMkLst>
            <pc:docMk/>
            <pc:sldMk cId="2426619027" sldId="275"/>
            <ac:spMk id="7" creationId="{ED994137-81F7-4544-9A9B-58091BF0F35F}"/>
          </ac:spMkLst>
        </pc:spChg>
        <pc:picChg chg="add del mod">
          <ac:chgData name="Linda Hamel" userId="bc07e36d-03a1-4563-a9a2-cb229cb114a4" providerId="ADAL" clId="{0AE07838-8AA9-4AA1-91AD-AA9F8928CFB2}" dt="2021-03-10T21:47:54.230" v="755" actId="21"/>
          <ac:picMkLst>
            <pc:docMk/>
            <pc:sldMk cId="2426619027" sldId="275"/>
            <ac:picMk id="9" creationId="{8CF4DEA6-0875-40F5-A3B6-6CDB184BA8EB}"/>
          </ac:picMkLst>
        </pc:picChg>
        <pc:picChg chg="add mod">
          <ac:chgData name="Linda Hamel" userId="bc07e36d-03a1-4563-a9a2-cb229cb114a4" providerId="ADAL" clId="{0AE07838-8AA9-4AA1-91AD-AA9F8928CFB2}" dt="2021-03-10T21:47:36.529" v="753"/>
          <ac:picMkLst>
            <pc:docMk/>
            <pc:sldMk cId="2426619027" sldId="275"/>
            <ac:picMk id="10" creationId="{AFCA8857-D2D3-48DB-A973-43729DA9624B}"/>
          </ac:picMkLst>
        </pc:picChg>
        <pc:picChg chg="add mod">
          <ac:chgData name="Linda Hamel" userId="bc07e36d-03a1-4563-a9a2-cb229cb114a4" providerId="ADAL" clId="{0AE07838-8AA9-4AA1-91AD-AA9F8928CFB2}" dt="2021-03-10T21:47:49.396" v="754"/>
          <ac:picMkLst>
            <pc:docMk/>
            <pc:sldMk cId="2426619027" sldId="275"/>
            <ac:picMk id="11" creationId="{9D1D991E-3C64-4F16-9CCD-C3BC21D90441}"/>
          </ac:picMkLst>
        </pc:picChg>
        <pc:picChg chg="add mod">
          <ac:chgData name="Linda Hamel" userId="bc07e36d-03a1-4563-a9a2-cb229cb114a4" providerId="ADAL" clId="{0AE07838-8AA9-4AA1-91AD-AA9F8928CFB2}" dt="2021-03-10T21:47:57.501" v="756"/>
          <ac:picMkLst>
            <pc:docMk/>
            <pc:sldMk cId="2426619027" sldId="275"/>
            <ac:picMk id="12" creationId="{F8D70D6C-C5A5-49DB-A234-45AA165EB7B4}"/>
          </ac:picMkLst>
        </pc:picChg>
      </pc:sldChg>
      <pc:sldChg chg="addSp delSp modSp new mod modClrScheme chgLayout">
        <pc:chgData name="Linda Hamel" userId="bc07e36d-03a1-4563-a9a2-cb229cb114a4" providerId="ADAL" clId="{0AE07838-8AA9-4AA1-91AD-AA9F8928CFB2}" dt="2021-03-10T21:49:58.159" v="777" actId="20577"/>
        <pc:sldMkLst>
          <pc:docMk/>
          <pc:sldMk cId="3030782845" sldId="276"/>
        </pc:sldMkLst>
        <pc:spChg chg="del">
          <ac:chgData name="Linda Hamel" userId="bc07e36d-03a1-4563-a9a2-cb229cb114a4" providerId="ADAL" clId="{0AE07838-8AA9-4AA1-91AD-AA9F8928CFB2}" dt="2021-03-10T21:49:20.949" v="765" actId="26606"/>
          <ac:spMkLst>
            <pc:docMk/>
            <pc:sldMk cId="3030782845" sldId="276"/>
            <ac:spMk id="2" creationId="{B23ABFC8-547B-4EB4-80A4-999E84AA9D5B}"/>
          </ac:spMkLst>
        </pc:spChg>
        <pc:spChg chg="del">
          <ac:chgData name="Linda Hamel" userId="bc07e36d-03a1-4563-a9a2-cb229cb114a4" providerId="ADAL" clId="{0AE07838-8AA9-4AA1-91AD-AA9F8928CFB2}" dt="2021-03-10T21:48:30.605" v="758"/>
          <ac:spMkLst>
            <pc:docMk/>
            <pc:sldMk cId="3030782845" sldId="276"/>
            <ac:spMk id="3" creationId="{CEA3D2A3-AC36-4226-8D47-248A77FA287A}"/>
          </ac:spMkLst>
        </pc:spChg>
        <pc:spChg chg="del">
          <ac:chgData name="Linda Hamel" userId="bc07e36d-03a1-4563-a9a2-cb229cb114a4" providerId="ADAL" clId="{0AE07838-8AA9-4AA1-91AD-AA9F8928CFB2}" dt="2021-03-10T21:48:45.249" v="759"/>
          <ac:spMkLst>
            <pc:docMk/>
            <pc:sldMk cId="3030782845" sldId="276"/>
            <ac:spMk id="4" creationId="{0CC57245-6640-45C3-B395-D0A6AD7A7CCE}"/>
          </ac:spMkLst>
        </pc:spChg>
        <pc:spChg chg="del">
          <ac:chgData name="Linda Hamel" userId="bc07e36d-03a1-4563-a9a2-cb229cb114a4" providerId="ADAL" clId="{0AE07838-8AA9-4AA1-91AD-AA9F8928CFB2}" dt="2021-03-10T21:48:53.978" v="761"/>
          <ac:spMkLst>
            <pc:docMk/>
            <pc:sldMk cId="3030782845" sldId="276"/>
            <ac:spMk id="5" creationId="{EC61BA49-C46E-4EA6-BD0F-2DCE3BFBD357}"/>
          </ac:spMkLst>
        </pc:spChg>
        <pc:spChg chg="del">
          <ac:chgData name="Linda Hamel" userId="bc07e36d-03a1-4563-a9a2-cb229cb114a4" providerId="ADAL" clId="{0AE07838-8AA9-4AA1-91AD-AA9F8928CFB2}" dt="2021-03-10T21:49:20.949" v="765" actId="26606"/>
          <ac:spMkLst>
            <pc:docMk/>
            <pc:sldMk cId="3030782845" sldId="276"/>
            <ac:spMk id="6" creationId="{085BE15E-22AC-4061-A356-02829844805F}"/>
          </ac:spMkLst>
        </pc:spChg>
        <pc:spChg chg="add del mod">
          <ac:chgData name="Linda Hamel" userId="bc07e36d-03a1-4563-a9a2-cb229cb114a4" providerId="ADAL" clId="{0AE07838-8AA9-4AA1-91AD-AA9F8928CFB2}" dt="2021-03-10T21:49:02.638" v="764"/>
          <ac:spMkLst>
            <pc:docMk/>
            <pc:sldMk cId="3030782845" sldId="276"/>
            <ac:spMk id="10" creationId="{9BB0DAB6-9902-4385-A258-F3833DA2DD7F}"/>
          </ac:spMkLst>
        </pc:spChg>
        <pc:spChg chg="add del mod">
          <ac:chgData name="Linda Hamel" userId="bc07e36d-03a1-4563-a9a2-cb229cb114a4" providerId="ADAL" clId="{0AE07838-8AA9-4AA1-91AD-AA9F8928CFB2}" dt="2021-03-10T21:49:20.949" v="765" actId="26606"/>
          <ac:spMkLst>
            <pc:docMk/>
            <pc:sldMk cId="3030782845" sldId="276"/>
            <ac:spMk id="13" creationId="{9481B321-E26C-40D6-B84B-32E4DC57905B}"/>
          </ac:spMkLst>
        </pc:spChg>
        <pc:spChg chg="add mod">
          <ac:chgData name="Linda Hamel" userId="bc07e36d-03a1-4563-a9a2-cb229cb114a4" providerId="ADAL" clId="{0AE07838-8AA9-4AA1-91AD-AA9F8928CFB2}" dt="2021-03-10T21:49:58.159" v="777" actId="20577"/>
          <ac:spMkLst>
            <pc:docMk/>
            <pc:sldMk cId="3030782845" sldId="276"/>
            <ac:spMk id="19" creationId="{A4CACBB8-AA23-4CF9-B87C-1E661FE27A04}"/>
          </ac:spMkLst>
        </pc:spChg>
        <pc:spChg chg="add mod">
          <ac:chgData name="Linda Hamel" userId="bc07e36d-03a1-4563-a9a2-cb229cb114a4" providerId="ADAL" clId="{0AE07838-8AA9-4AA1-91AD-AA9F8928CFB2}" dt="2021-03-10T21:49:20.949" v="765" actId="26606"/>
          <ac:spMkLst>
            <pc:docMk/>
            <pc:sldMk cId="3030782845" sldId="276"/>
            <ac:spMk id="21" creationId="{CE3BF677-09EE-445A-B9C9-BE662F77ED92}"/>
          </ac:spMkLst>
        </pc:spChg>
        <pc:spChg chg="add mod">
          <ac:chgData name="Linda Hamel" userId="bc07e36d-03a1-4563-a9a2-cb229cb114a4" providerId="ADAL" clId="{0AE07838-8AA9-4AA1-91AD-AA9F8928CFB2}" dt="2021-03-10T21:49:20.949" v="765" actId="26606"/>
          <ac:spMkLst>
            <pc:docMk/>
            <pc:sldMk cId="3030782845" sldId="276"/>
            <ac:spMk id="23" creationId="{1C7ADB12-B6F5-4023-8AAE-E27CCDF8FE22}"/>
          </ac:spMkLst>
        </pc:spChg>
        <pc:spChg chg="add del mod">
          <ac:chgData name="Linda Hamel" userId="bc07e36d-03a1-4563-a9a2-cb229cb114a4" providerId="ADAL" clId="{0AE07838-8AA9-4AA1-91AD-AA9F8928CFB2}" dt="2021-03-10T21:49:43.782" v="766"/>
          <ac:spMkLst>
            <pc:docMk/>
            <pc:sldMk cId="3030782845" sldId="276"/>
            <ac:spMk id="25" creationId="{4F4EF8D9-DB2D-447F-98A9-24E959C90F46}"/>
          </ac:spMkLst>
        </pc:spChg>
        <pc:spChg chg="add mod">
          <ac:chgData name="Linda Hamel" userId="bc07e36d-03a1-4563-a9a2-cb229cb114a4" providerId="ADAL" clId="{0AE07838-8AA9-4AA1-91AD-AA9F8928CFB2}" dt="2021-03-10T21:49:20.949" v="765" actId="26606"/>
          <ac:spMkLst>
            <pc:docMk/>
            <pc:sldMk cId="3030782845" sldId="276"/>
            <ac:spMk id="27" creationId="{EA90AF52-46F7-4FC1-B57C-72B0CE6D2196}"/>
          </ac:spMkLst>
        </pc:spChg>
        <pc:picChg chg="add del mod">
          <ac:chgData name="Linda Hamel" userId="bc07e36d-03a1-4563-a9a2-cb229cb114a4" providerId="ADAL" clId="{0AE07838-8AA9-4AA1-91AD-AA9F8928CFB2}" dt="2021-03-10T21:48:50.767" v="760" actId="21"/>
          <ac:picMkLst>
            <pc:docMk/>
            <pc:sldMk cId="3030782845" sldId="276"/>
            <ac:picMk id="7" creationId="{BE9D18CD-CA16-4BA8-96C5-D599EC23814F}"/>
          </ac:picMkLst>
        </pc:picChg>
        <pc:picChg chg="add del mod">
          <ac:chgData name="Linda Hamel" userId="bc07e36d-03a1-4563-a9a2-cb229cb114a4" providerId="ADAL" clId="{0AE07838-8AA9-4AA1-91AD-AA9F8928CFB2}" dt="2021-03-10T21:49:00.618" v="763" actId="21"/>
          <ac:picMkLst>
            <pc:docMk/>
            <pc:sldMk cId="3030782845" sldId="276"/>
            <ac:picMk id="8" creationId="{892A9E07-8399-4D20-A014-F83073C9E581}"/>
          </ac:picMkLst>
        </pc:picChg>
        <pc:picChg chg="add mod">
          <ac:chgData name="Linda Hamel" userId="bc07e36d-03a1-4563-a9a2-cb229cb114a4" providerId="ADAL" clId="{0AE07838-8AA9-4AA1-91AD-AA9F8928CFB2}" dt="2021-03-10T21:49:20.949" v="765" actId="26606"/>
          <ac:picMkLst>
            <pc:docMk/>
            <pc:sldMk cId="3030782845" sldId="276"/>
            <ac:picMk id="11" creationId="{D8DC5103-F14B-4855-B1BA-D9A70A28B236}"/>
          </ac:picMkLst>
        </pc:picChg>
        <pc:picChg chg="add mod">
          <ac:chgData name="Linda Hamel" userId="bc07e36d-03a1-4563-a9a2-cb229cb114a4" providerId="ADAL" clId="{0AE07838-8AA9-4AA1-91AD-AA9F8928CFB2}" dt="2021-03-10T21:49:20.949" v="765" actId="26606"/>
          <ac:picMkLst>
            <pc:docMk/>
            <pc:sldMk cId="3030782845" sldId="276"/>
            <ac:picMk id="14" creationId="{E0C56D68-AE8F-4A89-A10C-F4723481491C}"/>
          </ac:picMkLst>
        </pc:picChg>
        <pc:picChg chg="add mod">
          <ac:chgData name="Linda Hamel" userId="bc07e36d-03a1-4563-a9a2-cb229cb114a4" providerId="ADAL" clId="{0AE07838-8AA9-4AA1-91AD-AA9F8928CFB2}" dt="2021-03-10T21:49:43.782" v="766"/>
          <ac:picMkLst>
            <pc:docMk/>
            <pc:sldMk cId="3030782845" sldId="276"/>
            <ac:picMk id="15" creationId="{25745098-EB10-45CC-8DF6-66D8D889EA40}"/>
          </ac:picMkLst>
        </pc:picChg>
      </pc:sldChg>
      <pc:sldChg chg="addSp delSp modSp new mod">
        <pc:chgData name="Linda Hamel" userId="bc07e36d-03a1-4563-a9a2-cb229cb114a4" providerId="ADAL" clId="{0AE07838-8AA9-4AA1-91AD-AA9F8928CFB2}" dt="2021-03-10T21:53:10.413" v="852" actId="1076"/>
        <pc:sldMkLst>
          <pc:docMk/>
          <pc:sldMk cId="1574175129" sldId="277"/>
        </pc:sldMkLst>
        <pc:spChg chg="mod">
          <ac:chgData name="Linda Hamel" userId="bc07e36d-03a1-4563-a9a2-cb229cb114a4" providerId="ADAL" clId="{0AE07838-8AA9-4AA1-91AD-AA9F8928CFB2}" dt="2021-03-10T21:51:02.104" v="812" actId="20577"/>
          <ac:spMkLst>
            <pc:docMk/>
            <pc:sldMk cId="1574175129" sldId="277"/>
            <ac:spMk id="2" creationId="{33F29969-9B39-4440-87EC-247A3FC270C6}"/>
          </ac:spMkLst>
        </pc:spChg>
        <pc:spChg chg="del mod">
          <ac:chgData name="Linda Hamel" userId="bc07e36d-03a1-4563-a9a2-cb229cb114a4" providerId="ADAL" clId="{0AE07838-8AA9-4AA1-91AD-AA9F8928CFB2}" dt="2021-03-10T21:50:46.331" v="780"/>
          <ac:spMkLst>
            <pc:docMk/>
            <pc:sldMk cId="1574175129" sldId="277"/>
            <ac:spMk id="3" creationId="{0106A580-C2EB-47B9-AD02-8B36B65F7109}"/>
          </ac:spMkLst>
        </pc:spChg>
        <pc:picChg chg="add mod">
          <ac:chgData name="Linda Hamel" userId="bc07e36d-03a1-4563-a9a2-cb229cb114a4" providerId="ADAL" clId="{0AE07838-8AA9-4AA1-91AD-AA9F8928CFB2}" dt="2021-03-10T21:50:46.331" v="780"/>
          <ac:picMkLst>
            <pc:docMk/>
            <pc:sldMk cId="1574175129" sldId="277"/>
            <ac:picMk id="5" creationId="{190BD3E1-78E8-4242-B203-05851D52B59F}"/>
          </ac:picMkLst>
        </pc:picChg>
        <pc:picChg chg="add mod">
          <ac:chgData name="Linda Hamel" userId="bc07e36d-03a1-4563-a9a2-cb229cb114a4" providerId="ADAL" clId="{0AE07838-8AA9-4AA1-91AD-AA9F8928CFB2}" dt="2021-03-10T21:53:10.413" v="852" actId="1076"/>
          <ac:picMkLst>
            <pc:docMk/>
            <pc:sldMk cId="1574175129" sldId="277"/>
            <ac:picMk id="6" creationId="{D89B87F3-693E-4D2D-B201-4D544E5E857E}"/>
          </ac:picMkLst>
        </pc:picChg>
      </pc:sldChg>
      <pc:sldChg chg="addSp delSp modSp new mod modClrScheme chgLayout">
        <pc:chgData name="Linda Hamel" userId="bc07e36d-03a1-4563-a9a2-cb229cb114a4" providerId="ADAL" clId="{0AE07838-8AA9-4AA1-91AD-AA9F8928CFB2}" dt="2021-03-10T22:14:42.274" v="966" actId="26606"/>
        <pc:sldMkLst>
          <pc:docMk/>
          <pc:sldMk cId="4194324108" sldId="278"/>
        </pc:sldMkLst>
        <pc:spChg chg="mod">
          <ac:chgData name="Linda Hamel" userId="bc07e36d-03a1-4563-a9a2-cb229cb114a4" providerId="ADAL" clId="{0AE07838-8AA9-4AA1-91AD-AA9F8928CFB2}" dt="2021-03-10T22:14:42.274" v="966" actId="26606"/>
          <ac:spMkLst>
            <pc:docMk/>
            <pc:sldMk cId="4194324108" sldId="278"/>
            <ac:spMk id="2" creationId="{92B94CA6-3832-444C-A90F-0FA422B2BBAC}"/>
          </ac:spMkLst>
        </pc:spChg>
        <pc:spChg chg="del">
          <ac:chgData name="Linda Hamel" userId="bc07e36d-03a1-4563-a9a2-cb229cb114a4" providerId="ADAL" clId="{0AE07838-8AA9-4AA1-91AD-AA9F8928CFB2}" dt="2021-03-10T22:12:13.095" v="922"/>
          <ac:spMkLst>
            <pc:docMk/>
            <pc:sldMk cId="4194324108" sldId="278"/>
            <ac:spMk id="3" creationId="{D6F54FB9-C600-4B28-8377-2760EF00FFFF}"/>
          </ac:spMkLst>
        </pc:spChg>
        <pc:spChg chg="del">
          <ac:chgData name="Linda Hamel" userId="bc07e36d-03a1-4563-a9a2-cb229cb114a4" providerId="ADAL" clId="{0AE07838-8AA9-4AA1-91AD-AA9F8928CFB2}" dt="2021-03-10T22:14:42.274" v="966" actId="26606"/>
          <ac:spMkLst>
            <pc:docMk/>
            <pc:sldMk cId="4194324108" sldId="278"/>
            <ac:spMk id="4" creationId="{C420BDBF-0DF6-4D84-B436-40B202207F6C}"/>
          </ac:spMkLst>
        </pc:spChg>
        <pc:picChg chg="add mod">
          <ac:chgData name="Linda Hamel" userId="bc07e36d-03a1-4563-a9a2-cb229cb114a4" providerId="ADAL" clId="{0AE07838-8AA9-4AA1-91AD-AA9F8928CFB2}" dt="2021-03-10T22:14:42.274" v="966" actId="26606"/>
          <ac:picMkLst>
            <pc:docMk/>
            <pc:sldMk cId="4194324108" sldId="278"/>
            <ac:picMk id="5" creationId="{7A10732C-5A04-4E59-95EB-C5B606B97050}"/>
          </ac:picMkLst>
        </pc:picChg>
        <pc:picChg chg="add mod">
          <ac:chgData name="Linda Hamel" userId="bc07e36d-03a1-4563-a9a2-cb229cb114a4" providerId="ADAL" clId="{0AE07838-8AA9-4AA1-91AD-AA9F8928CFB2}" dt="2021-03-10T22:14:42.274" v="966" actId="26606"/>
          <ac:picMkLst>
            <pc:docMk/>
            <pc:sldMk cId="4194324108" sldId="278"/>
            <ac:picMk id="6" creationId="{C4AA0DDE-341A-4B52-B486-3F66E97596B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</dgm:pt>
  </dgm:ptLst>
  <dgm:cxnLst>
    <dgm:cxn modelId="{7095E1F8-4EDE-4430-B07D-B7175589A733}" type="presOf" srcId="{B842BC11-90CF-49FF-8D61-E8A8AAFE1BB6}" destId="{068CCA7D-1404-4068-AB93-6968EFC3750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3/31/2021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3/31/2021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3/31/2021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3/31/2021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March Artwork &amp; Activities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Hillside Traditional Academy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F3BF51-F371-4026-9C84-F51DEC2C6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367" y="3429000"/>
            <a:ext cx="2943527" cy="246888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61F63F1-404F-4D3C-8AB0-85EC1DED4D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250" r="1250"/>
          <a:stretch>
            <a:fillRect/>
          </a:stretch>
        </p:blipFill>
        <p:spPr>
          <a:xfrm>
            <a:off x="981756" y="1143000"/>
            <a:ext cx="5943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57F3B-7148-49F2-A05F-F6A5F28BB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807" y="3291572"/>
            <a:ext cx="2196324" cy="283464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19A71CF-72AF-43A2-8258-421C01489A4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250" r="125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4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/>
          <a:p>
            <a:r>
              <a:rPr lang="en-US" dirty="0"/>
              <a:t>Division 4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D46E2CD1-42E6-4B0B-B9E8-727D9DCA1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21" r="433"/>
          <a:stretch/>
        </p:blipFill>
        <p:spPr>
          <a:xfrm>
            <a:off x="836613" y="914400"/>
            <a:ext cx="6172201" cy="50292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E031A2-4EA4-406C-885D-0CB98AB95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844" y="3200400"/>
            <a:ext cx="4117368" cy="27432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F9740A7-7839-4626-A767-6DFA23C69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1945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B9C1A-097E-4D81-B7B8-A12055E77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078" y="461667"/>
            <a:ext cx="231648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 anchor="b">
            <a:normAutofit/>
          </a:bodyPr>
          <a:lstStyle/>
          <a:p>
            <a:r>
              <a:rPr lang="en-US" dirty="0"/>
              <a:t>Leprechauns – Division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9F821-46DA-4BCB-85C5-6EA5D8B0F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6" r="18363"/>
          <a:stretch/>
        </p:blipFill>
        <p:spPr>
          <a:xfrm>
            <a:off x="1249168" y="1824285"/>
            <a:ext cx="2715289" cy="277630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1905185-0139-4642-8E21-940F5713A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C0EB66-2CE1-41A0-BF26-D0A445FA6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60" r="15176"/>
          <a:stretch/>
        </p:blipFill>
        <p:spPr>
          <a:xfrm>
            <a:off x="4720924" y="1824285"/>
            <a:ext cx="2715768" cy="277630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AF0DB4B-CA0A-4DBD-A58C-0940ACBF68B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E7697BA-C412-4009-B29B-64B4DC2A9AEB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A8DA1DA-7800-4D83-A9EF-4719D1577C5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t="6985" b="6985"/>
          <a:stretch>
            <a:fillRect/>
          </a:stretch>
        </p:blipFill>
        <p:spPr>
          <a:xfrm>
            <a:off x="8209082" y="1824285"/>
            <a:ext cx="2715768" cy="277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29969-9B39-4440-87EC-247A3FC27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Leprechaun Traps by Division 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0BD3E1-78E8-4242-B203-05851D52B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8113" y="914400"/>
            <a:ext cx="5029200" cy="502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9B87F3-693E-4D2D-B201-4D544E5E8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616" y="3383280"/>
            <a:ext cx="2317602" cy="347472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63AAA-8986-4E89-AAB0-CA056DE5A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17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94CA6-3832-444C-A90F-0FA422B2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 anchor="b">
            <a:normAutofit/>
          </a:bodyPr>
          <a:lstStyle/>
          <a:p>
            <a:r>
              <a:rPr lang="en-US" dirty="0"/>
              <a:t>Lucky visited Division 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10732C-5A04-4E59-95EB-C5B606B970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5474" r="-4" b="-4"/>
          <a:stretch/>
        </p:blipFill>
        <p:spPr>
          <a:xfrm>
            <a:off x="1065212" y="1825625"/>
            <a:ext cx="4954588" cy="418795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AA0DDE-341A-4B52-B486-3F66E9759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5" r="4" b="4"/>
          <a:stretch/>
        </p:blipFill>
        <p:spPr>
          <a:xfrm>
            <a:off x="6172200" y="1825625"/>
            <a:ext cx="4951414" cy="4187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432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 anchor="b">
            <a:normAutofit/>
          </a:bodyPr>
          <a:lstStyle/>
          <a:p>
            <a:r>
              <a:rPr lang="en-US" dirty="0"/>
              <a:t>Blue Herons – Division 5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0BFC24E-E609-4074-B4B4-F2D02E7513A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t="9088" b="9088"/>
          <a:stretch>
            <a:fillRect/>
          </a:stretch>
        </p:blipFill>
        <p:spPr>
          <a:xfrm>
            <a:off x="1249363" y="1824038"/>
            <a:ext cx="2714625" cy="2776537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5363662-554D-4A91-96B9-B28432E2C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32217-F069-4C62-90D5-B413507626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58" r="11077"/>
          <a:stretch/>
        </p:blipFill>
        <p:spPr>
          <a:xfrm>
            <a:off x="4720924" y="1824285"/>
            <a:ext cx="2715768" cy="277630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8733C0D-5358-463F-8E68-D2345D22DC53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294A54-F4BF-4862-AFED-7B1D4FA649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94" r="11542"/>
          <a:stretch/>
        </p:blipFill>
        <p:spPr>
          <a:xfrm>
            <a:off x="8222798" y="1824285"/>
            <a:ext cx="2715768" cy="277630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986C6FE4-5534-489F-9A8A-B9C409BFDD7D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B0BD58-BF4B-4846-A1AA-E1AD1E270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/>
          <a:p>
            <a:r>
              <a:rPr lang="en-US" dirty="0"/>
              <a:t>Division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0AD92D-B241-476D-A15D-55633F4BA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" r="2075"/>
          <a:stretch/>
        </p:blipFill>
        <p:spPr>
          <a:xfrm>
            <a:off x="836613" y="1031195"/>
            <a:ext cx="5943600" cy="4572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43CA153-6391-4614-98E8-091AC7C1C7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/>
          <a:lstStyle/>
          <a:p>
            <a:r>
              <a:rPr lang="en-US" dirty="0"/>
              <a:t>Ladybugs on </a:t>
            </a:r>
            <a:r>
              <a:rPr lang="en-US" dirty="0" err="1"/>
              <a:t>Pussywillows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CE0A51-EC41-46D7-B931-015D2447A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459" y="4000251"/>
            <a:ext cx="422134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/>
          <a:p>
            <a:r>
              <a:rPr lang="en-US" dirty="0"/>
              <a:t>Division 3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8044D60-2914-4777-B9FC-4E8FE75FAF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50" r="1250"/>
          <a:stretch>
            <a:fillRect/>
          </a:stretch>
        </p:blipFill>
        <p:spPr>
          <a:xfrm>
            <a:off x="836613" y="1031875"/>
            <a:ext cx="5943600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396033-035E-49B7-B1CC-BA2738029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842" y="3376615"/>
            <a:ext cx="2651760" cy="265176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DBEAC31-CE32-4380-9786-448A67CAC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49ABE5-BA48-4609-87CF-F0AD171F4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65213" y="2382838"/>
            <a:ext cx="1957388" cy="1450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698B37-F6DC-4FBA-95CC-CE818DD97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275" y="2382838"/>
            <a:ext cx="1957388" cy="1450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817EA4-017A-4B82-B09A-56B19B192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25" y="2382838"/>
            <a:ext cx="1957388" cy="1450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BBA67F-B4BD-4807-B191-C4FDED81C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575" y="2382838"/>
            <a:ext cx="1957388" cy="1450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6A22BA-D319-4CE1-845C-9A5A07CFB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225" y="2382838"/>
            <a:ext cx="1957388" cy="1450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FEA3A4-9C46-4E45-A583-F0F226B2F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65213" y="3902075"/>
            <a:ext cx="1957388" cy="1450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1E2E2F-884F-4C4F-B95C-EBCEB73E42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9275" y="3902075"/>
            <a:ext cx="1957388" cy="1450975"/>
          </a:xfrm>
          <a:prstGeom prst="rect">
            <a:avLst/>
          </a:prstGeom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1973A1CA-14B6-42A7-AB41-53CCEEE5A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5114925" y="3902075"/>
            <a:ext cx="1957388" cy="1450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A9F34F-4996-46CF-BEC4-C2561A9D39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7140575" y="3902075"/>
            <a:ext cx="1957388" cy="1450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7E4ED9-1F2E-4DE0-97E9-6C80700346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9166225" y="3902075"/>
            <a:ext cx="1957388" cy="1450975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 anchor="b">
            <a:normAutofit/>
          </a:bodyPr>
          <a:lstStyle/>
          <a:p>
            <a:r>
              <a:rPr lang="en-US" dirty="0"/>
              <a:t>100 Days at School for Kindergarten Students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78E18-CC3A-4D38-86AD-63F47D638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Days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8876F70-709C-4333-9636-E4622595C1E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13336" r="1333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D905F-707A-465F-A5A9-A039BD967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What can you build with 100 Lego pieces?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0582467-FBCF-4CED-815A-07E80EE6670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3315" r="1331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77DE22-A643-4328-B229-4914E6F8D006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r>
              <a:rPr lang="en-US" dirty="0"/>
              <a:t>Can you build a 100 piece puzzle?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5CF956F-CE6C-4AF8-9A45-0A2BAC69C4C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l="13336" r="1333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A17636-E354-4823-A9FA-CBD258773027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r>
              <a:rPr lang="en-US" dirty="0"/>
              <a:t>Read books: 100 Theme</a:t>
            </a:r>
          </a:p>
        </p:txBody>
      </p:sp>
    </p:spTree>
    <p:extLst>
      <p:ext uri="{BB962C8B-B14F-4D97-AF65-F5344CB8AC3E}">
        <p14:creationId xmlns:p14="http://schemas.microsoft.com/office/powerpoint/2010/main" val="136303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CADA4-FA5B-4481-863A-3784C137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876754D-9BDA-46AE-99D7-9C2372B05EC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6434" b="643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AA280D-90A8-43E8-AB5E-0A77C30E9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Can you build a 100 Day crown?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CB45BCF-2309-4FF1-8094-C65E24DCC79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6434" b="643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2FCD52-0230-477C-BCFF-70FBBEB2DBED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914400"/>
          </a:xfrm>
        </p:spPr>
        <p:txBody>
          <a:bodyPr/>
          <a:lstStyle/>
          <a:p>
            <a:r>
              <a:rPr lang="en-US" dirty="0"/>
              <a:t>Can you build a 100 cup tower?</a:t>
            </a:r>
          </a:p>
        </p:txBody>
      </p:sp>
    </p:spTree>
    <p:extLst>
      <p:ext uri="{BB962C8B-B14F-4D97-AF65-F5344CB8AC3E}">
        <p14:creationId xmlns:p14="http://schemas.microsoft.com/office/powerpoint/2010/main" val="129868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1ADFC7E-5E4B-49AF-8CCA-EA2F96690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/>
          <a:lstStyle/>
          <a:p>
            <a:r>
              <a:rPr lang="en-US" dirty="0"/>
              <a:t>100 Exercises – Division 18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FFCB6BF-4925-43B1-8E63-0CC7DB0CA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D5979C-BF1B-4D17-8EAC-377D8A9793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966" r="2" b="3504"/>
          <a:stretch/>
        </p:blipFill>
        <p:spPr>
          <a:xfrm>
            <a:off x="1069848" y="2505075"/>
            <a:ext cx="4956048" cy="3476625"/>
          </a:xfrm>
          <a:prstGeom prst="rect">
            <a:avLst/>
          </a:prstGeom>
          <a:noFill/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3E3CABA-8335-46AD-B596-6BC103462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87D830-C8E5-4E21-934A-D9513E3BC85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r="2" b="6470"/>
          <a:stretch/>
        </p:blipFill>
        <p:spPr>
          <a:xfrm>
            <a:off x="6172200" y="2505075"/>
            <a:ext cx="4956048" cy="3476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294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5CEDF-C32D-4153-8017-1ED12B64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17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F8D70D6C-C5A5-49DB-A234-45AA165EB7B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13336" r="1333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A5139D-AEA7-447F-BE45-76D59133D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FCA8857-D2D3-48DB-A973-43729DA9624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3315" r="1331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4DD467-6ED1-4774-8CEC-148FFA1EDBEA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1D991E-3C64-4F16-9CCD-C3BC21D9044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l="13336" r="1333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0743C7-C9BA-45BB-924D-83962C235666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1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A4CACBB8-AA23-4CF9-B87C-1E661FE27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/>
          <a:lstStyle/>
          <a:p>
            <a:r>
              <a:rPr lang="en-US" dirty="0"/>
              <a:t>Division 17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8DC5103-F14B-4855-B1BA-D9A70A28B23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/>
          <a:srcRect t="6417" r="3" b="6420"/>
          <a:stretch/>
        </p:blipFill>
        <p:spPr>
          <a:xfrm>
            <a:off x="1249168" y="1824285"/>
            <a:ext cx="2715289" cy="2776308"/>
          </a:xfrm>
          <a:prstGeom prst="rect">
            <a:avLst/>
          </a:prstGeom>
          <a:noFill/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E3BF677-09EE-445A-B9C9-BE662F77E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E0C56D68-AE8F-4A89-A10C-F4723481491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13319" r="10872" b="2"/>
          <a:stretch/>
        </p:blipFill>
        <p:spPr>
          <a:xfrm>
            <a:off x="4720924" y="1824285"/>
            <a:ext cx="2715768" cy="2776308"/>
          </a:xfrm>
          <a:prstGeom prst="rect">
            <a:avLst/>
          </a:prstGeom>
          <a:noFill/>
        </p:spPr>
      </p:pic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C7ADB12-B6F5-4023-8AAE-E27CCDF8FE2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25745098-EB10-45CC-8DF6-66D8D889EA4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l="13336" r="13336"/>
          <a:stretch>
            <a:fillRect/>
          </a:stretch>
        </p:blipFill>
        <p:spPr>
          <a:xfrm>
            <a:off x="8223250" y="1824038"/>
            <a:ext cx="2714625" cy="2776537"/>
          </a:xfrm>
          <a:prstGeom prst="rect">
            <a:avLst/>
          </a:prstGeom>
        </p:spPr>
      </p:pic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EA90AF52-46F7-4FC1-B57C-72B0CE6D2196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8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47F8EEF-5C5C-4951-A26C-1CD203ED4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251732"/>
            <a:ext cx="10058402" cy="1219200"/>
          </a:xfrm>
        </p:spPr>
        <p:txBody>
          <a:bodyPr anchor="b">
            <a:normAutofit/>
          </a:bodyPr>
          <a:lstStyle/>
          <a:p>
            <a:r>
              <a:rPr lang="en-US" dirty="0"/>
              <a:t>Division 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F67C60-EA57-4234-9929-21BB7C478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29" r="-4" b="7871"/>
          <a:stretch/>
        </p:blipFill>
        <p:spPr>
          <a:xfrm>
            <a:off x="1065212" y="1825625"/>
            <a:ext cx="4954588" cy="418795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7D4AB3-DD0A-409E-8087-E05640852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844" y="861332"/>
            <a:ext cx="2524125" cy="1809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526E0A-02AA-434A-8EB2-7C84270B2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0" y="29464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12 – Mapping Skills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51982D7-7B09-433B-ABE3-22EE9EABE4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5212" y="2090737"/>
            <a:ext cx="4876800" cy="3657600"/>
          </a:xfrm>
          <a:prstGeom prst="rect">
            <a:avLst/>
          </a:prstGeom>
        </p:spPr>
      </p:pic>
      <p:graphicFrame>
        <p:nvGraphicFramePr>
          <p:cNvPr id="9" name="Content Placeholder 8" descr="Basic Block List showing 6 groups of boxes, each a different color, arranged from left to right and top to bottom by row with 2 boxes in each row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04832316"/>
              </p:ext>
            </p:extLst>
          </p:nvPr>
        </p:nvGraphicFramePr>
        <p:xfrm>
          <a:off x="6172200" y="1825625"/>
          <a:ext cx="4951413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C498F80-29A5-42AD-BB48-CBD70FAAD7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1636" y="2776537"/>
            <a:ext cx="2476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121F8F-F6A6-4866-8BB2-EA22937670E1}"/>
</file>

<file path=customXml/itemProps2.xml><?xml version="1.0" encoding="utf-8"?>
<ds:datastoreItem xmlns:ds="http://schemas.openxmlformats.org/officeDocument/2006/customXml" ds:itemID="{875BAAC4-9276-4463-81DB-0B0D01252072}"/>
</file>

<file path=customXml/itemProps3.xml><?xml version="1.0" encoding="utf-8"?>
<ds:datastoreItem xmlns:ds="http://schemas.openxmlformats.org/officeDocument/2006/customXml" ds:itemID="{6E1AB156-F341-4B4A-B57A-DFDA545605BA}"/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102</Words>
  <Application>Microsoft Office PowerPoint</Application>
  <PresentationFormat>Widescreen</PresentationFormat>
  <Paragraphs>24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Segoe Print</vt:lpstr>
      <vt:lpstr>Nature Illustration 16x9</vt:lpstr>
      <vt:lpstr>March Artwork &amp; Activities</vt:lpstr>
      <vt:lpstr>100 Days at School for Kindergarten Students</vt:lpstr>
      <vt:lpstr>100 Days</vt:lpstr>
      <vt:lpstr>PowerPoint Presentation</vt:lpstr>
      <vt:lpstr>100 Exercises – Division 18</vt:lpstr>
      <vt:lpstr>Division 17</vt:lpstr>
      <vt:lpstr>Division 17</vt:lpstr>
      <vt:lpstr>Division 18</vt:lpstr>
      <vt:lpstr>Division 12 – Mapping Skills</vt:lpstr>
      <vt:lpstr>Division 18</vt:lpstr>
      <vt:lpstr>Division 19</vt:lpstr>
      <vt:lpstr>Division 4 </vt:lpstr>
      <vt:lpstr>Leprechauns – Division 19</vt:lpstr>
      <vt:lpstr>Leprechaun Traps by Division 19</vt:lpstr>
      <vt:lpstr>Lucky visited Division 19</vt:lpstr>
      <vt:lpstr>Blue Herons – Division 5</vt:lpstr>
      <vt:lpstr>Division 13</vt:lpstr>
      <vt:lpstr>Division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March Artwork &amp; Activities</dc:title>
  <dc:creator>Linda Hamel</dc:creator>
  <cp:lastModifiedBy>Linda Hamel</cp:lastModifiedBy>
  <cp:revision>1</cp:revision>
  <dcterms:created xsi:type="dcterms:W3CDTF">2021-03-10T21:56:56Z</dcterms:created>
  <dcterms:modified xsi:type="dcterms:W3CDTF">2021-03-31T18:30:21Z</dcterms:modified>
</cp:coreProperties>
</file>